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23" autoAdjust="0"/>
    <p:restoredTop sz="94660"/>
  </p:normalViewPr>
  <p:slideViewPr>
    <p:cSldViewPr snapToGrid="0">
      <p:cViewPr>
        <p:scale>
          <a:sx n="100" d="100"/>
          <a:sy n="100" d="100"/>
        </p:scale>
        <p:origin x="78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99EFE-FC7A-C916-0384-04C1D293F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5B114F-8ADA-5E25-EA39-97D03E27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CFC3BA-8181-0413-E09D-5F81B3BF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5A1812-5A4C-A705-FE39-406211D6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VW T4 – Umbau Elektrik Teil 2 – Energieautark!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48A914-114C-F038-BC0D-99919F88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26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2A589-33EE-41EE-6E97-D1228DE8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07242A-4011-B874-9BE0-B34F4526C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F797C6-912F-EBD3-6E31-6F188FF1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C5A2D5-5FF0-1BDC-38E6-29B166FC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D960D3-F097-E4C6-4DB2-690F9341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58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B4DD04-5649-C34E-106D-615E002FA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8A99EF-9C53-E6EA-5728-9178FAA56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7AD22E-734A-CE23-1C23-8392058D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DA45BF-9CF7-FFB0-094A-074E3E2C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C83F04-0456-E80B-D5EC-2EB03841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94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10566-DF66-A137-43F5-A41CDCE9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D06841-B838-8B93-67A1-91AF1627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5F78BB-1E51-F87E-D599-01A4CE3B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F5EAA7-6AC2-7636-B4C5-9A0F5199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3C3508-40B2-F732-687B-2F8067FD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60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499CA-745B-92D6-4F73-D8F185F9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112C0C-3CA3-D33F-96BA-38366BE6D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C35AA5-7541-CAD2-DBD1-742B1BFF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0F883C-970D-0CF1-2E82-EF48D565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C8AD9D-2E9E-CAC1-BC35-06CA860F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2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215A2-3975-3820-0E35-1CB10479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17A26A-3B94-C780-F4AC-6468E8F98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41CB99-6601-552E-1DEF-6364D3A35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58ECB4-5594-8322-2909-74DB0320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1A9AB7-2552-4B5C-8BF5-A0F14381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843995-E138-D93F-1FBC-48FE705F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15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1353B-C1E1-6176-4BF0-EEFF1C7E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EA4F57-4799-F89A-FA57-5BD5A464D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A064BC-02E2-66B8-EEF9-A01A7E91F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AA1175-E28C-EE1E-20C2-5D4384580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4DFF40-1FFB-CA1B-DF99-A97752B73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726C116-D371-5BB8-6506-241CE22B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0F448C-DCCF-B763-FAA1-8D182FF3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2C681E1-D851-3BE5-A130-4337D2D8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9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89626-4101-79B3-1F55-C97BDFFC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33DF40-AE15-6F4C-42EC-1FE5A166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827D5-47DA-7618-B588-23928B6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192AD4-FDF0-F11F-895A-EF8C9E8A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71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F351BA-C35B-ABDA-D95A-118EC3B7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639607-8D28-80B8-5BBF-C510BC3D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89DE9C-716D-E542-F5A8-2128A6E5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02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DF1C4-1E7D-3303-0DE2-FD4139D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137265-076A-73B3-36B4-B46C5C1EC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AB5208-446C-01D2-B6C0-21DFE521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569E69-73CB-07EB-DDB7-9BBBFB7E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91F78C-1953-1E45-A399-3C145098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FDFEE2-98BB-ED59-DE2D-9E72EA74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0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9FE32-F571-31FE-3B4E-F9D5BDAC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878D27-76BA-3046-E422-C80CC14D1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886E36-4DA1-495A-74B4-C9FBDAFCF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50E6D4-5FF9-9054-05F1-79BA3A3B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0A2921-2453-A7A3-12D4-5195660B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C45972-E329-29B5-4505-206D3D50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94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5E827C-F24A-3EC8-E098-55BCC76E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AE8B1F-4481-091F-CECF-4AB95B433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ECF243-B5DE-6349-E2E1-E87D6313C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64CAA-9DE2-4AF9-B2CC-D2278E7E32A8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D0E465-4A80-7A85-F5F8-EC09CFA43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C3ECBD-7FE7-8448-8794-3F5DC3C5E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3E92-C14C-47BC-BE48-29373FD6A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2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02AE1-6DEF-A010-D5B3-91D185F1C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VW T4 Schaltplan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C1BA0E-3806-E880-8A44-A4C1D44ED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PROJEKT – ENERGIE-AUTARK</a:t>
            </a:r>
          </a:p>
        </p:txBody>
      </p:sp>
    </p:spTree>
    <p:extLst>
      <p:ext uri="{BB962C8B-B14F-4D97-AF65-F5344CB8AC3E}">
        <p14:creationId xmlns:p14="http://schemas.microsoft.com/office/powerpoint/2010/main" val="362699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Verbinder: gewinkelt 243">
            <a:extLst>
              <a:ext uri="{FF2B5EF4-FFF2-40B4-BE49-F238E27FC236}">
                <a16:creationId xmlns:a16="http://schemas.microsoft.com/office/drawing/2014/main" id="{A9191510-F2CE-9D4E-0326-3C52B3A875EF}"/>
              </a:ext>
            </a:extLst>
          </p:cNvPr>
          <p:cNvCxnSpPr>
            <a:stCxn id="239" idx="6"/>
            <a:endCxn id="240" idx="2"/>
          </p:cNvCxnSpPr>
          <p:nvPr/>
        </p:nvCxnSpPr>
        <p:spPr>
          <a:xfrm flipV="1">
            <a:off x="10952575" y="1657103"/>
            <a:ext cx="394915" cy="3647"/>
          </a:xfrm>
          <a:prstGeom prst="bentConnector3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Verbinder: gewinkelt 235">
            <a:extLst>
              <a:ext uri="{FF2B5EF4-FFF2-40B4-BE49-F238E27FC236}">
                <a16:creationId xmlns:a16="http://schemas.microsoft.com/office/drawing/2014/main" id="{B0F86074-4314-BBFD-B4EC-BD0E2E79E151}"/>
              </a:ext>
            </a:extLst>
          </p:cNvPr>
          <p:cNvCxnSpPr>
            <a:stCxn id="223" idx="6"/>
            <a:endCxn id="224" idx="0"/>
          </p:cNvCxnSpPr>
          <p:nvPr/>
        </p:nvCxnSpPr>
        <p:spPr>
          <a:xfrm>
            <a:off x="7651592" y="226307"/>
            <a:ext cx="3235102" cy="2578229"/>
          </a:xfrm>
          <a:prstGeom prst="bentConnector2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8723DCBF-7E76-4BF2-9989-751A37185622}"/>
              </a:ext>
            </a:extLst>
          </p:cNvPr>
          <p:cNvGrpSpPr/>
          <p:nvPr/>
        </p:nvGrpSpPr>
        <p:grpSpPr>
          <a:xfrm>
            <a:off x="8439013" y="1188627"/>
            <a:ext cx="815340" cy="200055"/>
            <a:chOff x="373380" y="5303197"/>
            <a:chExt cx="815340" cy="200055"/>
          </a:xfrm>
        </p:grpSpPr>
        <p:cxnSp>
          <p:nvCxnSpPr>
            <p:cNvPr id="115" name="Gerader Verbinder 114">
              <a:extLst>
                <a:ext uri="{FF2B5EF4-FFF2-40B4-BE49-F238E27FC236}">
                  <a16:creationId xmlns:a16="http://schemas.microsoft.com/office/drawing/2014/main" id="{78A3917E-08B6-6D66-54AA-E9834241A71F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" y="5318760"/>
              <a:ext cx="4786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43B9A377-ABCF-589C-C0DB-2C8EDF738168}"/>
                </a:ext>
              </a:extLst>
            </p:cNvPr>
            <p:cNvSpPr txBox="1"/>
            <p:nvPr/>
          </p:nvSpPr>
          <p:spPr>
            <a:xfrm>
              <a:off x="373380" y="5303197"/>
              <a:ext cx="81534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9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700" dirty="0"/>
                <a:t>Chassis</a:t>
              </a:r>
              <a:endParaRPr lang="de-DE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F729629-1E22-9531-EC7A-B348113FA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66" y="4355862"/>
            <a:ext cx="1287307" cy="1176634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EF5D3D3-2132-D70B-5D58-D0F686A122F0}"/>
              </a:ext>
            </a:extLst>
          </p:cNvPr>
          <p:cNvGrpSpPr/>
          <p:nvPr/>
        </p:nvGrpSpPr>
        <p:grpSpPr>
          <a:xfrm>
            <a:off x="297364" y="4795882"/>
            <a:ext cx="815340" cy="1991245"/>
            <a:chOff x="297364" y="4795882"/>
            <a:chExt cx="815340" cy="1991245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8ACBE538-EC2C-52DA-22BF-4BAFEF530FC9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" y="4795882"/>
              <a:ext cx="4786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A8B3F936-0D6D-FF39-5B90-C275F5DAD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587" y="4795882"/>
              <a:ext cx="49630" cy="1720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ED36899E-775E-C7EE-6C6C-4CA6485D3EDF}"/>
                </a:ext>
              </a:extLst>
            </p:cNvPr>
            <p:cNvCxnSpPr>
              <a:cxnSpLocks/>
            </p:cNvCxnSpPr>
            <p:nvPr/>
          </p:nvCxnSpPr>
          <p:spPr>
            <a:xfrm>
              <a:off x="323234" y="6516382"/>
              <a:ext cx="4786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78C65FF-FA96-987F-DCEB-4CF2A5AB8EE6}"/>
                </a:ext>
              </a:extLst>
            </p:cNvPr>
            <p:cNvSpPr txBox="1"/>
            <p:nvPr/>
          </p:nvSpPr>
          <p:spPr>
            <a:xfrm>
              <a:off x="297364" y="6556295"/>
              <a:ext cx="8153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dirty="0"/>
                <a:t>Chassis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F72DB434-3FD9-6D82-F4C8-279CD71C8895}"/>
              </a:ext>
            </a:extLst>
          </p:cNvPr>
          <p:cNvSpPr txBox="1"/>
          <p:nvPr/>
        </p:nvSpPr>
        <p:spPr>
          <a:xfrm>
            <a:off x="547587" y="4195030"/>
            <a:ext cx="1702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12V Blei Starter-Batterie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D8E92872-4FBF-AF2D-F606-7B0D120E8998}"/>
              </a:ext>
            </a:extLst>
          </p:cNvPr>
          <p:cNvGrpSpPr/>
          <p:nvPr/>
        </p:nvGrpSpPr>
        <p:grpSpPr>
          <a:xfrm>
            <a:off x="4017047" y="3053836"/>
            <a:ext cx="815340" cy="946759"/>
            <a:chOff x="373380" y="4556493"/>
            <a:chExt cx="815340" cy="946759"/>
          </a:xfrm>
        </p:grpSpPr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2D67FA24-71AB-945C-D9E5-06843F3CDD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217" y="4556493"/>
              <a:ext cx="0" cy="7622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7ACFD974-950E-F179-9D91-8C04863D43F8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" y="5318760"/>
              <a:ext cx="4786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A8D01DC6-0774-A663-80F2-9F0813948722}"/>
                </a:ext>
              </a:extLst>
            </p:cNvPr>
            <p:cNvSpPr txBox="1"/>
            <p:nvPr/>
          </p:nvSpPr>
          <p:spPr>
            <a:xfrm>
              <a:off x="373380" y="5303197"/>
              <a:ext cx="81534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9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700" dirty="0"/>
                <a:t>Chassis</a:t>
              </a:r>
              <a:endParaRPr lang="de-DE" dirty="0"/>
            </a:p>
          </p:txBody>
        </p:sp>
      </p:grp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B3572E96-68EC-F444-18F6-093EF7EFBE81}"/>
              </a:ext>
            </a:extLst>
          </p:cNvPr>
          <p:cNvCxnSpPr>
            <a:cxnSpLocks/>
          </p:cNvCxnSpPr>
          <p:nvPr/>
        </p:nvCxnSpPr>
        <p:spPr>
          <a:xfrm>
            <a:off x="3744859" y="317985"/>
            <a:ext cx="619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8FE10141-1762-25E3-5506-7739835D12FA}"/>
              </a:ext>
            </a:extLst>
          </p:cNvPr>
          <p:cNvSpPr txBox="1"/>
          <p:nvPr/>
        </p:nvSpPr>
        <p:spPr>
          <a:xfrm>
            <a:off x="2919957" y="87153"/>
            <a:ext cx="47168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Bahnschrift SemiBold" panose="020B0502040204020203" pitchFamily="34" charset="0"/>
              </a:rPr>
              <a:t>12V/12V unidirekt. DCDC (</a:t>
            </a:r>
            <a:r>
              <a:rPr lang="de-DE" sz="900" dirty="0" err="1">
                <a:latin typeface="Bahnschrift SemiBold" panose="020B0502040204020203" pitchFamily="34" charset="0"/>
              </a:rPr>
              <a:t>max</a:t>
            </a:r>
            <a:r>
              <a:rPr lang="de-DE" sz="900" dirty="0">
                <a:latin typeface="Bahnschrift SemiBold" panose="020B0502040204020203" pitchFamily="34" charset="0"/>
              </a:rPr>
              <a:t> 220W; </a:t>
            </a:r>
            <a:r>
              <a:rPr lang="de-DE" sz="900" dirty="0" err="1">
                <a:latin typeface="Bahnschrift SemiBold" panose="020B0502040204020203" pitchFamily="34" charset="0"/>
              </a:rPr>
              <a:t>max</a:t>
            </a:r>
            <a:r>
              <a:rPr lang="de-DE" sz="900" dirty="0">
                <a:latin typeface="Bahnschrift SemiBold" panose="020B0502040204020203" pitchFamily="34" charset="0"/>
              </a:rPr>
              <a:t> 18A)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EE538C3D-469E-28F8-5251-437DB6E03071}"/>
              </a:ext>
            </a:extLst>
          </p:cNvPr>
          <p:cNvSpPr/>
          <p:nvPr/>
        </p:nvSpPr>
        <p:spPr>
          <a:xfrm>
            <a:off x="2905043" y="66905"/>
            <a:ext cx="2500435" cy="1440113"/>
          </a:xfrm>
          <a:prstGeom prst="roundRect">
            <a:avLst/>
          </a:prstGeom>
          <a:noFill/>
          <a:ln>
            <a:solidFill>
              <a:schemeClr val="bg1">
                <a:lumMod val="50000"/>
                <a:alpha val="68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D8266C8F-986F-6766-169C-67514CB104D1}"/>
              </a:ext>
            </a:extLst>
          </p:cNvPr>
          <p:cNvGrpSpPr/>
          <p:nvPr/>
        </p:nvGrpSpPr>
        <p:grpSpPr>
          <a:xfrm>
            <a:off x="2876444" y="2043294"/>
            <a:ext cx="2500435" cy="1440113"/>
            <a:chOff x="2905043" y="2511843"/>
            <a:chExt cx="2500435" cy="1440113"/>
          </a:xfrm>
        </p:grpSpPr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3C1E204C-5715-FF37-F4BF-9CE361E4BE5A}"/>
                </a:ext>
              </a:extLst>
            </p:cNvPr>
            <p:cNvSpPr txBox="1"/>
            <p:nvPr/>
          </p:nvSpPr>
          <p:spPr>
            <a:xfrm>
              <a:off x="2968509" y="2557318"/>
              <a:ext cx="243696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Bahnschrift SemiBold" panose="020B0502040204020203" pitchFamily="34" charset="0"/>
                </a:rPr>
                <a:t>12V/12V unidirekt. DCDC (</a:t>
              </a:r>
              <a:r>
                <a:rPr lang="de-DE" sz="900" dirty="0" err="1">
                  <a:latin typeface="Bahnschrift SemiBold" panose="020B0502040204020203" pitchFamily="34" charset="0"/>
                </a:rPr>
                <a:t>max</a:t>
              </a:r>
              <a:r>
                <a:rPr lang="de-DE" sz="900" dirty="0">
                  <a:latin typeface="Bahnschrift SemiBold" panose="020B0502040204020203" pitchFamily="34" charset="0"/>
                </a:rPr>
                <a:t> 110W; </a:t>
              </a:r>
              <a:r>
                <a:rPr lang="de-DE" sz="900" dirty="0" err="1">
                  <a:latin typeface="Bahnschrift SemiBold" panose="020B0502040204020203" pitchFamily="34" charset="0"/>
                </a:rPr>
                <a:t>max</a:t>
              </a:r>
              <a:r>
                <a:rPr lang="de-DE" sz="900" dirty="0">
                  <a:latin typeface="Bahnschrift SemiBold" panose="020B0502040204020203" pitchFamily="34" charset="0"/>
                </a:rPr>
                <a:t> 9A)</a:t>
              </a:r>
            </a:p>
          </p:txBody>
        </p: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2BAD703E-4EC4-4035-870F-6B04A8455C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8572" y="2788150"/>
              <a:ext cx="6917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hteck: abgerundete Ecken 62">
              <a:extLst>
                <a:ext uri="{FF2B5EF4-FFF2-40B4-BE49-F238E27FC236}">
                  <a16:creationId xmlns:a16="http://schemas.microsoft.com/office/drawing/2014/main" id="{09D82CFF-1881-518D-17C2-92746D4E217B}"/>
                </a:ext>
              </a:extLst>
            </p:cNvPr>
            <p:cNvSpPr/>
            <p:nvPr/>
          </p:nvSpPr>
          <p:spPr>
            <a:xfrm>
              <a:off x="2905043" y="2511843"/>
              <a:ext cx="2500435" cy="1440113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  <a:alpha val="68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6AD4046A-7B60-ADDC-5B97-1A92DD08D1F1}"/>
                </a:ext>
              </a:extLst>
            </p:cNvPr>
            <p:cNvGrpSpPr/>
            <p:nvPr/>
          </p:nvGrpSpPr>
          <p:grpSpPr>
            <a:xfrm>
              <a:off x="3537368" y="2784190"/>
              <a:ext cx="1152542" cy="1068242"/>
              <a:chOff x="8980968" y="2534580"/>
              <a:chExt cx="1152542" cy="1068242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2FAFE5FB-43B0-47C7-1A24-DEFC1A3CE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0968" y="2638064"/>
                <a:ext cx="1152541" cy="964758"/>
              </a:xfrm>
              <a:prstGeom prst="rect">
                <a:avLst/>
              </a:prstGeom>
            </p:spPr>
          </p:pic>
          <p:sp>
            <p:nvSpPr>
              <p:cNvPr id="70" name="Rechteck 69">
                <a:extLst>
                  <a:ext uri="{FF2B5EF4-FFF2-40B4-BE49-F238E27FC236}">
                    <a16:creationId xmlns:a16="http://schemas.microsoft.com/office/drawing/2014/main" id="{6D759780-0450-7DC5-90DA-F8074F7E8E2B}"/>
                  </a:ext>
                </a:extLst>
              </p:cNvPr>
              <p:cNvSpPr/>
              <p:nvPr/>
            </p:nvSpPr>
            <p:spPr>
              <a:xfrm>
                <a:off x="8980969" y="2534580"/>
                <a:ext cx="1152541" cy="919283"/>
              </a:xfrm>
              <a:custGeom>
                <a:avLst/>
                <a:gdLst>
                  <a:gd name="connsiteX0" fmla="*/ 0 w 1152541"/>
                  <a:gd name="connsiteY0" fmla="*/ 0 h 919283"/>
                  <a:gd name="connsiteX1" fmla="*/ 1152541 w 1152541"/>
                  <a:gd name="connsiteY1" fmla="*/ 0 h 919283"/>
                  <a:gd name="connsiteX2" fmla="*/ 1152541 w 1152541"/>
                  <a:gd name="connsiteY2" fmla="*/ 919283 h 919283"/>
                  <a:gd name="connsiteX3" fmla="*/ 0 w 1152541"/>
                  <a:gd name="connsiteY3" fmla="*/ 919283 h 919283"/>
                  <a:gd name="connsiteX4" fmla="*/ 0 w 1152541"/>
                  <a:gd name="connsiteY4" fmla="*/ 0 h 919283"/>
                  <a:gd name="connsiteX0" fmla="*/ 0 w 1152541"/>
                  <a:gd name="connsiteY0" fmla="*/ 0 h 919283"/>
                  <a:gd name="connsiteX1" fmla="*/ 1152541 w 1152541"/>
                  <a:gd name="connsiteY1" fmla="*/ 0 h 919283"/>
                  <a:gd name="connsiteX2" fmla="*/ 1152541 w 1152541"/>
                  <a:gd name="connsiteY2" fmla="*/ 919283 h 919283"/>
                  <a:gd name="connsiteX3" fmla="*/ 644044 w 1152541"/>
                  <a:gd name="connsiteY3" fmla="*/ 918233 h 919283"/>
                  <a:gd name="connsiteX4" fmla="*/ 0 w 1152541"/>
                  <a:gd name="connsiteY4" fmla="*/ 919283 h 919283"/>
                  <a:gd name="connsiteX5" fmla="*/ 0 w 1152541"/>
                  <a:gd name="connsiteY5" fmla="*/ 0 h 919283"/>
                  <a:gd name="connsiteX0" fmla="*/ 0 w 1152541"/>
                  <a:gd name="connsiteY0" fmla="*/ 0 h 919283"/>
                  <a:gd name="connsiteX1" fmla="*/ 1152541 w 1152541"/>
                  <a:gd name="connsiteY1" fmla="*/ 0 h 919283"/>
                  <a:gd name="connsiteX2" fmla="*/ 1152541 w 1152541"/>
                  <a:gd name="connsiteY2" fmla="*/ 919283 h 919283"/>
                  <a:gd name="connsiteX3" fmla="*/ 644044 w 1152541"/>
                  <a:gd name="connsiteY3" fmla="*/ 918233 h 919283"/>
                  <a:gd name="connsiteX4" fmla="*/ 510694 w 1152541"/>
                  <a:gd name="connsiteY4" fmla="*/ 915851 h 919283"/>
                  <a:gd name="connsiteX5" fmla="*/ 0 w 1152541"/>
                  <a:gd name="connsiteY5" fmla="*/ 919283 h 919283"/>
                  <a:gd name="connsiteX6" fmla="*/ 0 w 1152541"/>
                  <a:gd name="connsiteY6" fmla="*/ 0 h 919283"/>
                  <a:gd name="connsiteX0" fmla="*/ 0 w 1152541"/>
                  <a:gd name="connsiteY0" fmla="*/ 0 h 919283"/>
                  <a:gd name="connsiteX1" fmla="*/ 1152541 w 1152541"/>
                  <a:gd name="connsiteY1" fmla="*/ 0 h 919283"/>
                  <a:gd name="connsiteX2" fmla="*/ 1152541 w 1152541"/>
                  <a:gd name="connsiteY2" fmla="*/ 919283 h 919283"/>
                  <a:gd name="connsiteX3" fmla="*/ 782156 w 1152541"/>
                  <a:gd name="connsiteY3" fmla="*/ 915851 h 919283"/>
                  <a:gd name="connsiteX4" fmla="*/ 644044 w 1152541"/>
                  <a:gd name="connsiteY4" fmla="*/ 918233 h 919283"/>
                  <a:gd name="connsiteX5" fmla="*/ 510694 w 1152541"/>
                  <a:gd name="connsiteY5" fmla="*/ 915851 h 919283"/>
                  <a:gd name="connsiteX6" fmla="*/ 0 w 1152541"/>
                  <a:gd name="connsiteY6" fmla="*/ 919283 h 919283"/>
                  <a:gd name="connsiteX7" fmla="*/ 0 w 1152541"/>
                  <a:gd name="connsiteY7" fmla="*/ 0 h 919283"/>
                  <a:gd name="connsiteX0" fmla="*/ 0 w 1152541"/>
                  <a:gd name="connsiteY0" fmla="*/ 0 h 919283"/>
                  <a:gd name="connsiteX1" fmla="*/ 1152541 w 1152541"/>
                  <a:gd name="connsiteY1" fmla="*/ 0 h 919283"/>
                  <a:gd name="connsiteX2" fmla="*/ 1152541 w 1152541"/>
                  <a:gd name="connsiteY2" fmla="*/ 919283 h 919283"/>
                  <a:gd name="connsiteX3" fmla="*/ 922650 w 1152541"/>
                  <a:gd name="connsiteY3" fmla="*/ 915851 h 919283"/>
                  <a:gd name="connsiteX4" fmla="*/ 782156 w 1152541"/>
                  <a:gd name="connsiteY4" fmla="*/ 915851 h 919283"/>
                  <a:gd name="connsiteX5" fmla="*/ 644044 w 1152541"/>
                  <a:gd name="connsiteY5" fmla="*/ 918233 h 919283"/>
                  <a:gd name="connsiteX6" fmla="*/ 510694 w 1152541"/>
                  <a:gd name="connsiteY6" fmla="*/ 915851 h 919283"/>
                  <a:gd name="connsiteX7" fmla="*/ 0 w 1152541"/>
                  <a:gd name="connsiteY7" fmla="*/ 919283 h 919283"/>
                  <a:gd name="connsiteX8" fmla="*/ 0 w 1152541"/>
                  <a:gd name="connsiteY8" fmla="*/ 0 h 91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541" h="919283">
                    <a:moveTo>
                      <a:pt x="0" y="0"/>
                    </a:moveTo>
                    <a:lnTo>
                      <a:pt x="1152541" y="0"/>
                    </a:lnTo>
                    <a:lnTo>
                      <a:pt x="1152541" y="919283"/>
                    </a:lnTo>
                    <a:lnTo>
                      <a:pt x="922650" y="915851"/>
                    </a:lnTo>
                    <a:lnTo>
                      <a:pt x="782156" y="915851"/>
                    </a:lnTo>
                    <a:lnTo>
                      <a:pt x="644044" y="918233"/>
                    </a:lnTo>
                    <a:lnTo>
                      <a:pt x="510694" y="915851"/>
                    </a:lnTo>
                    <a:lnTo>
                      <a:pt x="0" y="9192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82" name="Verbinder: gewinkelt 81">
            <a:extLst>
              <a:ext uri="{FF2B5EF4-FFF2-40B4-BE49-F238E27FC236}">
                <a16:creationId xmlns:a16="http://schemas.microsoft.com/office/drawing/2014/main" id="{0607A4E5-09D6-2AE2-37AD-0829C9B92E5B}"/>
              </a:ext>
            </a:extLst>
          </p:cNvPr>
          <p:cNvCxnSpPr>
            <a:cxnSpLocks/>
            <a:endCxn id="74" idx="5"/>
          </p:cNvCxnSpPr>
          <p:nvPr/>
        </p:nvCxnSpPr>
        <p:spPr>
          <a:xfrm rot="5400000" flipH="1" flipV="1">
            <a:off x="1448485" y="1803192"/>
            <a:ext cx="3248186" cy="2258952"/>
          </a:xfrm>
          <a:prstGeom prst="bentConnector4">
            <a:avLst>
              <a:gd name="adj1" fmla="val 88223"/>
              <a:gd name="adj2" fmla="val 10067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62087B62-826C-978F-7D01-150C46550222}"/>
              </a:ext>
            </a:extLst>
          </p:cNvPr>
          <p:cNvCxnSpPr>
            <a:cxnSpLocks/>
          </p:cNvCxnSpPr>
          <p:nvPr/>
        </p:nvCxnSpPr>
        <p:spPr>
          <a:xfrm flipV="1">
            <a:off x="2591646" y="3663912"/>
            <a:ext cx="1498657" cy="7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198E6882-9E7B-33A0-4140-A153804C68EC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4085040" y="3383883"/>
            <a:ext cx="9464" cy="287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66176C38-3D00-1B04-7EB5-8FD69EFF4876}"/>
              </a:ext>
            </a:extLst>
          </p:cNvPr>
          <p:cNvSpPr/>
          <p:nvPr/>
        </p:nvSpPr>
        <p:spPr>
          <a:xfrm>
            <a:off x="2489474" y="1620506"/>
            <a:ext cx="152400" cy="1427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5" name="Gerade Verbindung mit Pfeil 104">
            <a:extLst>
              <a:ext uri="{FF2B5EF4-FFF2-40B4-BE49-F238E27FC236}">
                <a16:creationId xmlns:a16="http://schemas.microsoft.com/office/drawing/2014/main" id="{792E88B0-5C6F-C1C4-1C91-350421C12F56}"/>
              </a:ext>
            </a:extLst>
          </p:cNvPr>
          <p:cNvCxnSpPr/>
          <p:nvPr/>
        </p:nvCxnSpPr>
        <p:spPr>
          <a:xfrm flipH="1">
            <a:off x="2663184" y="3549462"/>
            <a:ext cx="3276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>
            <a:extLst>
              <a:ext uri="{FF2B5EF4-FFF2-40B4-BE49-F238E27FC236}">
                <a16:creationId xmlns:a16="http://schemas.microsoft.com/office/drawing/2014/main" id="{B64C6988-2479-2241-BE15-A17DC454FD04}"/>
              </a:ext>
            </a:extLst>
          </p:cNvPr>
          <p:cNvSpPr txBox="1"/>
          <p:nvPr/>
        </p:nvSpPr>
        <p:spPr>
          <a:xfrm>
            <a:off x="2698681" y="1416087"/>
            <a:ext cx="815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sz="700" dirty="0"/>
              <a:t>I</a:t>
            </a:r>
            <a:endParaRPr lang="de-DE" dirty="0"/>
          </a:p>
        </p:txBody>
      </p: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9FEF183F-E088-37C7-DCE3-899E9E647C0E}"/>
              </a:ext>
            </a:extLst>
          </p:cNvPr>
          <p:cNvCxnSpPr>
            <a:cxnSpLocks/>
          </p:cNvCxnSpPr>
          <p:nvPr/>
        </p:nvCxnSpPr>
        <p:spPr>
          <a:xfrm>
            <a:off x="2685206" y="1604608"/>
            <a:ext cx="2956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feld 107">
            <a:extLst>
              <a:ext uri="{FF2B5EF4-FFF2-40B4-BE49-F238E27FC236}">
                <a16:creationId xmlns:a16="http://schemas.microsoft.com/office/drawing/2014/main" id="{38076017-0BA8-0092-A3AD-E774ADF54BAC}"/>
              </a:ext>
            </a:extLst>
          </p:cNvPr>
          <p:cNvSpPr txBox="1"/>
          <p:nvPr/>
        </p:nvSpPr>
        <p:spPr>
          <a:xfrm>
            <a:off x="2710953" y="3362859"/>
            <a:ext cx="815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sz="700" dirty="0"/>
              <a:t>I</a:t>
            </a:r>
            <a:endParaRPr lang="de-DE" dirty="0"/>
          </a:p>
        </p:txBody>
      </p:sp>
      <p:pic>
        <p:nvPicPr>
          <p:cNvPr id="118" name="Grafik 117">
            <a:extLst>
              <a:ext uri="{FF2B5EF4-FFF2-40B4-BE49-F238E27FC236}">
                <a16:creationId xmlns:a16="http://schemas.microsoft.com/office/drawing/2014/main" id="{743DD37D-5CB7-7120-07EE-59966E8DC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70" y="5724477"/>
            <a:ext cx="1125669" cy="591891"/>
          </a:xfrm>
          <a:prstGeom prst="rect">
            <a:avLst/>
          </a:prstGeom>
        </p:spPr>
      </p:pic>
      <p:pic>
        <p:nvPicPr>
          <p:cNvPr id="120" name="Grafik 119">
            <a:extLst>
              <a:ext uri="{FF2B5EF4-FFF2-40B4-BE49-F238E27FC236}">
                <a16:creationId xmlns:a16="http://schemas.microsoft.com/office/drawing/2014/main" id="{080851D4-794E-65E9-D7DA-CB5877889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874" y="4902993"/>
            <a:ext cx="906561" cy="1866821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F7DDAA18-5A46-F74C-22A2-CDA5B02BA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122" y="5465090"/>
            <a:ext cx="1823528" cy="1382561"/>
          </a:xfrm>
          <a:prstGeom prst="rect">
            <a:avLst/>
          </a:prstGeom>
        </p:spPr>
      </p:pic>
      <p:pic>
        <p:nvPicPr>
          <p:cNvPr id="124" name="Grafik 123">
            <a:extLst>
              <a:ext uri="{FF2B5EF4-FFF2-40B4-BE49-F238E27FC236}">
                <a16:creationId xmlns:a16="http://schemas.microsoft.com/office/drawing/2014/main" id="{7966FB16-7BD4-A90E-422F-636F7EAF5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122512" y="2191719"/>
            <a:ext cx="1233361" cy="751909"/>
          </a:xfrm>
          <a:prstGeom prst="rect">
            <a:avLst/>
          </a:prstGeom>
        </p:spPr>
      </p:pic>
      <p:pic>
        <p:nvPicPr>
          <p:cNvPr id="128" name="Grafik 127">
            <a:extLst>
              <a:ext uri="{FF2B5EF4-FFF2-40B4-BE49-F238E27FC236}">
                <a16:creationId xmlns:a16="http://schemas.microsoft.com/office/drawing/2014/main" id="{22826B76-AFA2-A428-72E3-BC9E78B15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3567" y="2141784"/>
            <a:ext cx="621051" cy="997912"/>
          </a:xfrm>
          <a:prstGeom prst="rect">
            <a:avLst/>
          </a:prstGeom>
        </p:spPr>
      </p:pic>
      <p:sp>
        <p:nvSpPr>
          <p:cNvPr id="131" name="Textfeld 130">
            <a:extLst>
              <a:ext uri="{FF2B5EF4-FFF2-40B4-BE49-F238E27FC236}">
                <a16:creationId xmlns:a16="http://schemas.microsoft.com/office/drawing/2014/main" id="{00A7DEBF-1CC1-6D9E-7759-A2D57696DD86}"/>
              </a:ext>
            </a:extLst>
          </p:cNvPr>
          <p:cNvSpPr txBox="1"/>
          <p:nvPr/>
        </p:nvSpPr>
        <p:spPr>
          <a:xfrm>
            <a:off x="8654943" y="5638727"/>
            <a:ext cx="57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000" b="1" dirty="0"/>
          </a:p>
          <a:p>
            <a:pPr algn="ctr"/>
            <a:endParaRPr lang="de-DE" sz="1000" b="1" dirty="0"/>
          </a:p>
        </p:txBody>
      </p:sp>
      <p:pic>
        <p:nvPicPr>
          <p:cNvPr id="136" name="Grafik 135">
            <a:extLst>
              <a:ext uri="{FF2B5EF4-FFF2-40B4-BE49-F238E27FC236}">
                <a16:creationId xmlns:a16="http://schemas.microsoft.com/office/drawing/2014/main" id="{78D7B709-DD58-CA2F-5EBC-042E72C41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6229" y="2699601"/>
            <a:ext cx="2532872" cy="1514347"/>
          </a:xfrm>
          <a:prstGeom prst="rect">
            <a:avLst/>
          </a:prstGeom>
        </p:spPr>
      </p:pic>
      <p:pic>
        <p:nvPicPr>
          <p:cNvPr id="138" name="Grafik 137">
            <a:extLst>
              <a:ext uri="{FF2B5EF4-FFF2-40B4-BE49-F238E27FC236}">
                <a16:creationId xmlns:a16="http://schemas.microsoft.com/office/drawing/2014/main" id="{7F594ADE-0A99-D966-DC06-9B95D560D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5177" y="5360449"/>
            <a:ext cx="1190952" cy="99995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0FB3BF0-3D91-7EBA-05E5-D2EF6FF5B7E6}"/>
              </a:ext>
            </a:extLst>
          </p:cNvPr>
          <p:cNvCxnSpPr>
            <a:cxnSpLocks/>
            <a:stCxn id="103" idx="4"/>
          </p:cNvCxnSpPr>
          <p:nvPr/>
        </p:nvCxnSpPr>
        <p:spPr>
          <a:xfrm>
            <a:off x="2565674" y="1763221"/>
            <a:ext cx="4201" cy="1924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7EC03851-2E53-8D98-FF4E-EA4EE621C18D}"/>
              </a:ext>
            </a:extLst>
          </p:cNvPr>
          <p:cNvSpPr/>
          <p:nvPr/>
        </p:nvSpPr>
        <p:spPr>
          <a:xfrm rot="5400000">
            <a:off x="1804972" y="3911996"/>
            <a:ext cx="288787" cy="1763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88622717-D360-CAEC-2373-647A65526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2795" y="4813799"/>
            <a:ext cx="671748" cy="678907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CB0B5E4A-C959-3CBA-D440-D64C1EE82B3B}"/>
              </a:ext>
            </a:extLst>
          </p:cNvPr>
          <p:cNvSpPr txBox="1"/>
          <p:nvPr/>
        </p:nvSpPr>
        <p:spPr>
          <a:xfrm>
            <a:off x="6723492" y="4350777"/>
            <a:ext cx="815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35mm²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1783FD8-3B54-6FD5-995E-5DD5EB704B6C}"/>
              </a:ext>
            </a:extLst>
          </p:cNvPr>
          <p:cNvSpPr txBox="1"/>
          <p:nvPr/>
        </p:nvSpPr>
        <p:spPr>
          <a:xfrm>
            <a:off x="1979975" y="3911545"/>
            <a:ext cx="815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25A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CC0E8FAC-630E-FAE2-56C5-63857197BE0A}"/>
              </a:ext>
            </a:extLst>
          </p:cNvPr>
          <p:cNvCxnSpPr>
            <a:cxnSpLocks/>
          </p:cNvCxnSpPr>
          <p:nvPr/>
        </p:nvCxnSpPr>
        <p:spPr>
          <a:xfrm>
            <a:off x="826044" y="819523"/>
            <a:ext cx="2739808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C777DA66-47D2-4CE1-9BE1-83CCE2159C41}"/>
              </a:ext>
            </a:extLst>
          </p:cNvPr>
          <p:cNvSpPr txBox="1"/>
          <p:nvPr/>
        </p:nvSpPr>
        <p:spPr>
          <a:xfrm>
            <a:off x="339359" y="367605"/>
            <a:ext cx="14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D+</a:t>
            </a:r>
          </a:p>
          <a:p>
            <a:r>
              <a:rPr lang="de-DE" dirty="0"/>
              <a:t>(Lichtmaschine läuft)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5506DD9-A10E-C901-0632-C4F99D2130CA}"/>
              </a:ext>
            </a:extLst>
          </p:cNvPr>
          <p:cNvSpPr/>
          <p:nvPr/>
        </p:nvSpPr>
        <p:spPr>
          <a:xfrm rot="5400000">
            <a:off x="6585439" y="5071084"/>
            <a:ext cx="288787" cy="1763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CBA0680E-C11C-D052-038F-6B1FD3021A7C}"/>
              </a:ext>
            </a:extLst>
          </p:cNvPr>
          <p:cNvCxnSpPr>
            <a:cxnSpLocks/>
          </p:cNvCxnSpPr>
          <p:nvPr/>
        </p:nvCxnSpPr>
        <p:spPr>
          <a:xfrm flipH="1">
            <a:off x="6732102" y="3562913"/>
            <a:ext cx="6711" cy="21955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839465A0-00BC-CE8C-7688-1BD7B84FF0B2}"/>
              </a:ext>
            </a:extLst>
          </p:cNvPr>
          <p:cNvSpPr txBox="1"/>
          <p:nvPr/>
        </p:nvSpPr>
        <p:spPr>
          <a:xfrm>
            <a:off x="6711057" y="4806599"/>
            <a:ext cx="815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200A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EFB267D3-3471-8A74-FC67-0F29BAE002EC}"/>
              </a:ext>
            </a:extLst>
          </p:cNvPr>
          <p:cNvCxnSpPr>
            <a:cxnSpLocks/>
          </p:cNvCxnSpPr>
          <p:nvPr/>
        </p:nvCxnSpPr>
        <p:spPr>
          <a:xfrm flipH="1">
            <a:off x="6707596" y="3562914"/>
            <a:ext cx="3213239" cy="98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AE9B4DFA-A6E0-AA07-CDD9-2878591A9093}"/>
              </a:ext>
            </a:extLst>
          </p:cNvPr>
          <p:cNvCxnSpPr>
            <a:cxnSpLocks/>
          </p:cNvCxnSpPr>
          <p:nvPr/>
        </p:nvCxnSpPr>
        <p:spPr>
          <a:xfrm>
            <a:off x="7692814" y="3734228"/>
            <a:ext cx="0" cy="19627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7D45024E-3B67-3D6B-5F1F-CA7F68A77CC9}"/>
              </a:ext>
            </a:extLst>
          </p:cNvPr>
          <p:cNvCxnSpPr>
            <a:cxnSpLocks/>
          </p:cNvCxnSpPr>
          <p:nvPr/>
        </p:nvCxnSpPr>
        <p:spPr>
          <a:xfrm flipH="1">
            <a:off x="7651592" y="3729286"/>
            <a:ext cx="2537223" cy="49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50112815-890A-7B4C-36EA-ED6FE4667DA9}"/>
              </a:ext>
            </a:extLst>
          </p:cNvPr>
          <p:cNvGrpSpPr/>
          <p:nvPr/>
        </p:nvGrpSpPr>
        <p:grpSpPr>
          <a:xfrm>
            <a:off x="11175464" y="1667455"/>
            <a:ext cx="815340" cy="390464"/>
            <a:chOff x="373380" y="5112788"/>
            <a:chExt cx="815340" cy="390464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B0C2C477-AE84-D337-97FF-3B03F849A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217" y="5112788"/>
              <a:ext cx="0" cy="2059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264137A4-8E97-7E69-1E49-FDD275DDDB5B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" y="5318760"/>
              <a:ext cx="4786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AB961FCB-FF1B-80FA-0DBE-E12E17982932}"/>
                </a:ext>
              </a:extLst>
            </p:cNvPr>
            <p:cNvSpPr txBox="1"/>
            <p:nvPr/>
          </p:nvSpPr>
          <p:spPr>
            <a:xfrm>
              <a:off x="373380" y="5303197"/>
              <a:ext cx="81534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9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700" dirty="0"/>
                <a:t>Chassis</a:t>
              </a:r>
              <a:endParaRPr lang="de-DE" dirty="0"/>
            </a:p>
          </p:txBody>
        </p:sp>
      </p:grpSp>
      <p:sp>
        <p:nvSpPr>
          <p:cNvPr id="83" name="Ellipse 82">
            <a:extLst>
              <a:ext uri="{FF2B5EF4-FFF2-40B4-BE49-F238E27FC236}">
                <a16:creationId xmlns:a16="http://schemas.microsoft.com/office/drawing/2014/main" id="{F1BFB510-49C1-5D1B-D8F7-BBEBED472197}"/>
              </a:ext>
            </a:extLst>
          </p:cNvPr>
          <p:cNvSpPr/>
          <p:nvPr/>
        </p:nvSpPr>
        <p:spPr>
          <a:xfrm>
            <a:off x="3622268" y="3312061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678CC32-3FB7-2EED-DA32-E55AB63422ED}"/>
              </a:ext>
            </a:extLst>
          </p:cNvPr>
          <p:cNvSpPr/>
          <p:nvPr/>
        </p:nvSpPr>
        <p:spPr>
          <a:xfrm>
            <a:off x="6342774" y="2463983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EC83CFB-09CB-5883-3BE8-823A847A3380}"/>
              </a:ext>
            </a:extLst>
          </p:cNvPr>
          <p:cNvSpPr/>
          <p:nvPr/>
        </p:nvSpPr>
        <p:spPr>
          <a:xfrm>
            <a:off x="7685910" y="3491555"/>
            <a:ext cx="152400" cy="1427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3CB25522-DDB2-B5E0-A771-60F43E55FD33}"/>
              </a:ext>
            </a:extLst>
          </p:cNvPr>
          <p:cNvCxnSpPr>
            <a:cxnSpLocks/>
          </p:cNvCxnSpPr>
          <p:nvPr/>
        </p:nvCxnSpPr>
        <p:spPr>
          <a:xfrm>
            <a:off x="7759626" y="3068510"/>
            <a:ext cx="0" cy="4466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98FFF2A-78D8-958E-A447-94F2F47CE830}"/>
              </a:ext>
            </a:extLst>
          </p:cNvPr>
          <p:cNvGrpSpPr/>
          <p:nvPr/>
        </p:nvGrpSpPr>
        <p:grpSpPr>
          <a:xfrm>
            <a:off x="6529895" y="2854346"/>
            <a:ext cx="404414" cy="194727"/>
            <a:chOff x="8250529" y="1089139"/>
            <a:chExt cx="404414" cy="194727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F9A1E64C-34FE-79C3-9541-4121A06370AB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id="{3D4CF1D0-89F2-8700-3D5B-177FE43BD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62A5B042-AC40-EA6B-AAE5-7FA2443D4D92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9C60BA2-F9C6-12D3-ABF2-64816442DB86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chemeClr val="bg1"/>
                  </a:solidFill>
                </a:rPr>
                <a:t>10A</a:t>
              </a: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CC18CF5E-6B85-2DFE-4427-84C7653507BC}"/>
              </a:ext>
            </a:extLst>
          </p:cNvPr>
          <p:cNvGrpSpPr/>
          <p:nvPr/>
        </p:nvGrpSpPr>
        <p:grpSpPr>
          <a:xfrm>
            <a:off x="6536606" y="2692860"/>
            <a:ext cx="404414" cy="194727"/>
            <a:chOff x="8250529" y="1089139"/>
            <a:chExt cx="404414" cy="194727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4DDE6BF4-2775-CF1A-23CF-9C1538618D63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92C9E1EA-A29B-F7E9-94C5-6B5B685B99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hteck 96">
                <a:extLst>
                  <a:ext uri="{FF2B5EF4-FFF2-40B4-BE49-F238E27FC236}">
                    <a16:creationId xmlns:a16="http://schemas.microsoft.com/office/drawing/2014/main" id="{5CAFFC2E-A1B1-337A-D49E-2F194D19B267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500BAC33-E59C-20CB-C3D7-96B1D855B35B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chemeClr val="bg1"/>
                  </a:solidFill>
                </a:rPr>
                <a:t>10A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5AA05BDD-22E2-E865-CC4E-ACCFACF5FA05}"/>
              </a:ext>
            </a:extLst>
          </p:cNvPr>
          <p:cNvGrpSpPr/>
          <p:nvPr/>
        </p:nvGrpSpPr>
        <p:grpSpPr>
          <a:xfrm>
            <a:off x="6538303" y="2530972"/>
            <a:ext cx="404414" cy="194727"/>
            <a:chOff x="8250529" y="1089139"/>
            <a:chExt cx="404414" cy="194727"/>
          </a:xfrm>
        </p:grpSpPr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09ECCCBD-54F5-75D4-E66F-FACCB8CA8867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102" name="Gerader Verbinder 101">
                <a:extLst>
                  <a:ext uri="{FF2B5EF4-FFF2-40B4-BE49-F238E27FC236}">
                    <a16:creationId xmlns:a16="http://schemas.microsoft.com/office/drawing/2014/main" id="{DA96A1FE-A23C-D275-A158-114B7281D3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26D852E3-C5D1-012B-32A7-38590E7844F5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616ED346-0FAE-DF75-1CAF-3B4CA8E1AABB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chemeClr val="bg1"/>
                  </a:solidFill>
                </a:rPr>
                <a:t>10A</a:t>
              </a:r>
            </a:p>
          </p:txBody>
        </p:sp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BF9261F6-8157-012D-A4D0-EC7B24BC3DD2}"/>
              </a:ext>
            </a:extLst>
          </p:cNvPr>
          <p:cNvGrpSpPr/>
          <p:nvPr/>
        </p:nvGrpSpPr>
        <p:grpSpPr>
          <a:xfrm>
            <a:off x="6536606" y="2363786"/>
            <a:ext cx="404414" cy="194727"/>
            <a:chOff x="8250529" y="1089139"/>
            <a:chExt cx="404414" cy="194727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44F8C9FB-F13A-38A0-6BB2-F50681C0DA4B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112" name="Gerader Verbinder 111">
                <a:extLst>
                  <a:ext uri="{FF2B5EF4-FFF2-40B4-BE49-F238E27FC236}">
                    <a16:creationId xmlns:a16="http://schemas.microsoft.com/office/drawing/2014/main" id="{082C4E5A-1B9E-D704-B6BE-10F8755D7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8C46742B-5B04-3B69-85A0-6472B1E6A866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74F698F8-3DB0-86E5-9CC5-E681B7385809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chemeClr val="bg1"/>
                  </a:solidFill>
                </a:rPr>
                <a:t>10A</a:t>
              </a:r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B5C7526-1906-77F3-3BD7-668808A049B4}"/>
              </a:ext>
            </a:extLst>
          </p:cNvPr>
          <p:cNvGrpSpPr/>
          <p:nvPr/>
        </p:nvGrpSpPr>
        <p:grpSpPr>
          <a:xfrm>
            <a:off x="6536606" y="2191871"/>
            <a:ext cx="404414" cy="194727"/>
            <a:chOff x="8250529" y="1089139"/>
            <a:chExt cx="404414" cy="194727"/>
          </a:xfrm>
        </p:grpSpPr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FE96FC5D-179A-9316-BA23-00B421DF914F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125" name="Gerader Verbinder 124">
                <a:extLst>
                  <a:ext uri="{FF2B5EF4-FFF2-40B4-BE49-F238E27FC236}">
                    <a16:creationId xmlns:a16="http://schemas.microsoft.com/office/drawing/2014/main" id="{AD7C907C-B45C-ACB5-DF0E-6932B8C73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hteck 126">
                <a:extLst>
                  <a:ext uri="{FF2B5EF4-FFF2-40B4-BE49-F238E27FC236}">
                    <a16:creationId xmlns:a16="http://schemas.microsoft.com/office/drawing/2014/main" id="{AED06F82-C251-8122-E364-10D5A0FDB2DE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ACE4289C-217F-E915-5301-671CD8792736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chemeClr val="bg1"/>
                  </a:solidFill>
                </a:rPr>
                <a:t>10A</a:t>
              </a:r>
            </a:p>
          </p:txBody>
        </p: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49E61C79-7CF3-092C-BE4C-CF4082FE83FE}"/>
              </a:ext>
            </a:extLst>
          </p:cNvPr>
          <p:cNvGrpSpPr/>
          <p:nvPr/>
        </p:nvGrpSpPr>
        <p:grpSpPr>
          <a:xfrm>
            <a:off x="6540420" y="2025392"/>
            <a:ext cx="404414" cy="194727"/>
            <a:chOff x="8250529" y="1089139"/>
            <a:chExt cx="404414" cy="194727"/>
          </a:xfrm>
        </p:grpSpPr>
        <p:grpSp>
          <p:nvGrpSpPr>
            <p:cNvPr id="134" name="Gruppieren 133">
              <a:extLst>
                <a:ext uri="{FF2B5EF4-FFF2-40B4-BE49-F238E27FC236}">
                  <a16:creationId xmlns:a16="http://schemas.microsoft.com/office/drawing/2014/main" id="{05CF0A20-E083-2616-476E-4853DEF5B113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137" name="Gerader Verbinder 136">
                <a:extLst>
                  <a:ext uri="{FF2B5EF4-FFF2-40B4-BE49-F238E27FC236}">
                    <a16:creationId xmlns:a16="http://schemas.microsoft.com/office/drawing/2014/main" id="{DA21A8F4-167A-30AC-852D-FCC31127D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echteck 138">
                <a:extLst>
                  <a:ext uri="{FF2B5EF4-FFF2-40B4-BE49-F238E27FC236}">
                    <a16:creationId xmlns:a16="http://schemas.microsoft.com/office/drawing/2014/main" id="{54E0D005-9458-D657-9442-E718E822DDE2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660E2D57-07AD-71FB-73C4-7142622C2FF6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chemeClr val="bg1"/>
                  </a:solidFill>
                </a:rPr>
                <a:t>10A</a:t>
              </a:r>
            </a:p>
          </p:txBody>
        </p: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F28C9E81-A2C5-527D-7315-D363B30E0DA2}"/>
              </a:ext>
            </a:extLst>
          </p:cNvPr>
          <p:cNvGrpSpPr/>
          <p:nvPr/>
        </p:nvGrpSpPr>
        <p:grpSpPr>
          <a:xfrm>
            <a:off x="2951389" y="657713"/>
            <a:ext cx="404414" cy="194727"/>
            <a:chOff x="8250529" y="1089139"/>
            <a:chExt cx="404414" cy="194727"/>
          </a:xfrm>
        </p:grpSpPr>
        <p:grpSp>
          <p:nvGrpSpPr>
            <p:cNvPr id="147" name="Gruppieren 146">
              <a:extLst>
                <a:ext uri="{FF2B5EF4-FFF2-40B4-BE49-F238E27FC236}">
                  <a16:creationId xmlns:a16="http://schemas.microsoft.com/office/drawing/2014/main" id="{F82DAF73-0314-B532-679A-83F1712326C5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149" name="Gerader Verbinder 148">
                <a:extLst>
                  <a:ext uri="{FF2B5EF4-FFF2-40B4-BE49-F238E27FC236}">
                    <a16:creationId xmlns:a16="http://schemas.microsoft.com/office/drawing/2014/main" id="{DC94839F-254A-F164-242A-BBA8CC305C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147A3BCB-E907-C64B-FEA2-15B1155D467E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8" name="Textfeld 147">
              <a:extLst>
                <a:ext uri="{FF2B5EF4-FFF2-40B4-BE49-F238E27FC236}">
                  <a16:creationId xmlns:a16="http://schemas.microsoft.com/office/drawing/2014/main" id="{5361D172-E936-9BC0-3CEA-195346DFBC5D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rgbClr val="00B0F0"/>
                  </a:solidFill>
                </a:rPr>
                <a:t>1A</a:t>
              </a:r>
            </a:p>
          </p:txBody>
        </p:sp>
      </p:grpSp>
      <p:sp>
        <p:nvSpPr>
          <p:cNvPr id="151" name="Ellipse 150">
            <a:extLst>
              <a:ext uri="{FF2B5EF4-FFF2-40B4-BE49-F238E27FC236}">
                <a16:creationId xmlns:a16="http://schemas.microsoft.com/office/drawing/2014/main" id="{B30F7E76-2AC7-EB14-3197-444C01368506}"/>
              </a:ext>
            </a:extLst>
          </p:cNvPr>
          <p:cNvSpPr/>
          <p:nvPr/>
        </p:nvSpPr>
        <p:spPr>
          <a:xfrm>
            <a:off x="6484795" y="3101912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7CD4B477-8990-EA43-67C9-355592E7E1FD}"/>
              </a:ext>
            </a:extLst>
          </p:cNvPr>
          <p:cNvSpPr/>
          <p:nvPr/>
        </p:nvSpPr>
        <p:spPr>
          <a:xfrm>
            <a:off x="5777987" y="5304661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DC389BB3-1EFD-8616-7B3F-61DB2A08043D}"/>
              </a:ext>
            </a:extLst>
          </p:cNvPr>
          <p:cNvSpPr/>
          <p:nvPr/>
        </p:nvSpPr>
        <p:spPr>
          <a:xfrm>
            <a:off x="6342774" y="2130807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169" name="Verbinder: gewinkelt 168">
            <a:extLst>
              <a:ext uri="{FF2B5EF4-FFF2-40B4-BE49-F238E27FC236}">
                <a16:creationId xmlns:a16="http://schemas.microsoft.com/office/drawing/2014/main" id="{2F02B59D-B704-BBC6-4073-008C986C1E00}"/>
              </a:ext>
            </a:extLst>
          </p:cNvPr>
          <p:cNvCxnSpPr>
            <a:cxnSpLocks/>
            <a:stCxn id="173" idx="0"/>
            <a:endCxn id="168" idx="2"/>
          </p:cNvCxnSpPr>
          <p:nvPr/>
        </p:nvCxnSpPr>
        <p:spPr>
          <a:xfrm rot="16200000" flipV="1">
            <a:off x="7640825" y="888544"/>
            <a:ext cx="902468" cy="3498570"/>
          </a:xfrm>
          <a:prstGeom prst="bentConnector4">
            <a:avLst>
              <a:gd name="adj1" fmla="val 157659"/>
              <a:gd name="adj2" fmla="val 102541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Ellipse 172">
            <a:extLst>
              <a:ext uri="{FF2B5EF4-FFF2-40B4-BE49-F238E27FC236}">
                <a16:creationId xmlns:a16="http://schemas.microsoft.com/office/drawing/2014/main" id="{404184AD-E5DE-3086-2C32-7A64D5E6C2DF}"/>
              </a:ext>
            </a:extLst>
          </p:cNvPr>
          <p:cNvSpPr/>
          <p:nvPr/>
        </p:nvSpPr>
        <p:spPr>
          <a:xfrm>
            <a:off x="9789533" y="3089063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CE6DE442-158B-0FD8-7044-51A29660336F}"/>
              </a:ext>
            </a:extLst>
          </p:cNvPr>
          <p:cNvSpPr/>
          <p:nvPr/>
        </p:nvSpPr>
        <p:spPr>
          <a:xfrm>
            <a:off x="6341208" y="2296620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495A9315-A3DC-4BB5-2570-C06928F93024}"/>
              </a:ext>
            </a:extLst>
          </p:cNvPr>
          <p:cNvGrpSpPr/>
          <p:nvPr/>
        </p:nvGrpSpPr>
        <p:grpSpPr>
          <a:xfrm rot="16200000">
            <a:off x="10490841" y="1271673"/>
            <a:ext cx="266963" cy="203727"/>
            <a:chOff x="8675445" y="1259678"/>
            <a:chExt cx="266963" cy="203727"/>
          </a:xfrm>
        </p:grpSpPr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5080FDFA-1EFB-C8AA-5DD6-73E35F05F39E}"/>
                </a:ext>
              </a:extLst>
            </p:cNvPr>
            <p:cNvSpPr/>
            <p:nvPr/>
          </p:nvSpPr>
          <p:spPr>
            <a:xfrm>
              <a:off x="8675445" y="1407618"/>
              <a:ext cx="56600" cy="557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D9B572AF-C2AE-CCC8-5C1A-0D08257ADAA3}"/>
                </a:ext>
              </a:extLst>
            </p:cNvPr>
            <p:cNvSpPr/>
            <p:nvPr/>
          </p:nvSpPr>
          <p:spPr>
            <a:xfrm>
              <a:off x="8885808" y="1407617"/>
              <a:ext cx="56600" cy="557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cxnSp>
          <p:nvCxnSpPr>
            <p:cNvPr id="194" name="Gerader Verbinder 193">
              <a:extLst>
                <a:ext uri="{FF2B5EF4-FFF2-40B4-BE49-F238E27FC236}">
                  <a16:creationId xmlns:a16="http://schemas.microsoft.com/office/drawing/2014/main" id="{B54ED1CE-71D5-DF3B-C213-283048FA2ECB}"/>
                </a:ext>
              </a:extLst>
            </p:cNvPr>
            <p:cNvCxnSpPr>
              <a:stCxn id="191" idx="7"/>
            </p:cNvCxnSpPr>
            <p:nvPr/>
          </p:nvCxnSpPr>
          <p:spPr>
            <a:xfrm flipV="1">
              <a:off x="8723756" y="1281113"/>
              <a:ext cx="218652" cy="13467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5" name="Gerader Verbinder 194">
              <a:extLst>
                <a:ext uri="{FF2B5EF4-FFF2-40B4-BE49-F238E27FC236}">
                  <a16:creationId xmlns:a16="http://schemas.microsoft.com/office/drawing/2014/main" id="{B33B0140-3A9C-D487-9DAD-038DC5385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15472" y="1259678"/>
              <a:ext cx="0" cy="14793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98" name="Verbinder: gewinkelt 197">
            <a:extLst>
              <a:ext uri="{FF2B5EF4-FFF2-40B4-BE49-F238E27FC236}">
                <a16:creationId xmlns:a16="http://schemas.microsoft.com/office/drawing/2014/main" id="{763BF10B-0218-5462-F8E0-E5BF86E9A01C}"/>
              </a:ext>
            </a:extLst>
          </p:cNvPr>
          <p:cNvCxnSpPr>
            <a:cxnSpLocks/>
            <a:endCxn id="190" idx="2"/>
          </p:cNvCxnSpPr>
          <p:nvPr/>
        </p:nvCxnSpPr>
        <p:spPr>
          <a:xfrm rot="10800000" flipV="1">
            <a:off x="6341209" y="1356414"/>
            <a:ext cx="4181251" cy="995993"/>
          </a:xfrm>
          <a:prstGeom prst="bentConnector3">
            <a:avLst>
              <a:gd name="adj1" fmla="val 105467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401D3AC8-3834-9AFC-6216-9C4C0D25D25F}"/>
              </a:ext>
            </a:extLst>
          </p:cNvPr>
          <p:cNvSpPr/>
          <p:nvPr/>
        </p:nvSpPr>
        <p:spPr>
          <a:xfrm>
            <a:off x="10440273" y="1304663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cxnSp>
        <p:nvCxnSpPr>
          <p:cNvPr id="202" name="Gerader Verbinder 201">
            <a:extLst>
              <a:ext uri="{FF2B5EF4-FFF2-40B4-BE49-F238E27FC236}">
                <a16:creationId xmlns:a16="http://schemas.microsoft.com/office/drawing/2014/main" id="{A0A8B5E2-A62A-614A-7FD4-D83BAF8C498E}"/>
              </a:ext>
            </a:extLst>
          </p:cNvPr>
          <p:cNvCxnSpPr>
            <a:cxnSpLocks/>
          </p:cNvCxnSpPr>
          <p:nvPr/>
        </p:nvCxnSpPr>
        <p:spPr>
          <a:xfrm flipH="1">
            <a:off x="10550354" y="1359755"/>
            <a:ext cx="60878" cy="0"/>
          </a:xfrm>
          <a:prstGeom prst="line">
            <a:avLst/>
          </a:prstGeom>
          <a:solidFill>
            <a:schemeClr val="tx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755B7D55-729C-BC0C-BD19-736E48147866}"/>
              </a:ext>
            </a:extLst>
          </p:cNvPr>
          <p:cNvSpPr/>
          <p:nvPr/>
        </p:nvSpPr>
        <p:spPr>
          <a:xfrm>
            <a:off x="10646481" y="2798275"/>
            <a:ext cx="103621" cy="1115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208" name="Verbinder: gewinkelt 207">
            <a:extLst>
              <a:ext uri="{FF2B5EF4-FFF2-40B4-BE49-F238E27FC236}">
                <a16:creationId xmlns:a16="http://schemas.microsoft.com/office/drawing/2014/main" id="{0B9CBB5B-4822-D4C6-8A75-A981079A3E00}"/>
              </a:ext>
            </a:extLst>
          </p:cNvPr>
          <p:cNvCxnSpPr>
            <a:endCxn id="191" idx="2"/>
          </p:cNvCxnSpPr>
          <p:nvPr/>
        </p:nvCxnSpPr>
        <p:spPr>
          <a:xfrm rot="5400000" flipH="1" flipV="1">
            <a:off x="10056612" y="2148700"/>
            <a:ext cx="1283363" cy="2"/>
          </a:xfrm>
          <a:prstGeom prst="bentConnector3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" name="Grafik 209">
            <a:extLst>
              <a:ext uri="{FF2B5EF4-FFF2-40B4-BE49-F238E27FC236}">
                <a16:creationId xmlns:a16="http://schemas.microsoft.com/office/drawing/2014/main" id="{AB6FDF97-6915-B6E4-EE8A-2ECD4C4B70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588867" y="152088"/>
            <a:ext cx="1005474" cy="607542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11" name="Ellipse 210">
            <a:extLst>
              <a:ext uri="{FF2B5EF4-FFF2-40B4-BE49-F238E27FC236}">
                <a16:creationId xmlns:a16="http://schemas.microsoft.com/office/drawing/2014/main" id="{DA1EADDA-EF7F-1FF7-19EE-0DDDE7C6C881}"/>
              </a:ext>
            </a:extLst>
          </p:cNvPr>
          <p:cNvSpPr/>
          <p:nvPr/>
        </p:nvSpPr>
        <p:spPr>
          <a:xfrm>
            <a:off x="7547971" y="339135"/>
            <a:ext cx="103621" cy="1115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cxnSp>
        <p:nvCxnSpPr>
          <p:cNvPr id="213" name="Verbinder: gewinkelt 212">
            <a:extLst>
              <a:ext uri="{FF2B5EF4-FFF2-40B4-BE49-F238E27FC236}">
                <a16:creationId xmlns:a16="http://schemas.microsoft.com/office/drawing/2014/main" id="{12A1AAF9-6D97-86B3-F654-7ECD4AA14FCC}"/>
              </a:ext>
            </a:extLst>
          </p:cNvPr>
          <p:cNvCxnSpPr>
            <a:stCxn id="211" idx="6"/>
            <a:endCxn id="192" idx="6"/>
          </p:cNvCxnSpPr>
          <p:nvPr/>
        </p:nvCxnSpPr>
        <p:spPr>
          <a:xfrm>
            <a:off x="7651592" y="394923"/>
            <a:ext cx="3046701" cy="845133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Ellipse 214">
            <a:extLst>
              <a:ext uri="{FF2B5EF4-FFF2-40B4-BE49-F238E27FC236}">
                <a16:creationId xmlns:a16="http://schemas.microsoft.com/office/drawing/2014/main" id="{FDEFDA22-3A2A-7B4B-0FB0-2AD9D9A3D188}"/>
              </a:ext>
            </a:extLst>
          </p:cNvPr>
          <p:cNvSpPr/>
          <p:nvPr/>
        </p:nvSpPr>
        <p:spPr>
          <a:xfrm>
            <a:off x="7547971" y="259948"/>
            <a:ext cx="103621" cy="1115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1A74F292-4DCE-429C-6FB0-A54A9B64903F}"/>
              </a:ext>
            </a:extLst>
          </p:cNvPr>
          <p:cNvSpPr/>
          <p:nvPr/>
        </p:nvSpPr>
        <p:spPr>
          <a:xfrm>
            <a:off x="10750102" y="2798275"/>
            <a:ext cx="103621" cy="1115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cxnSp>
        <p:nvCxnSpPr>
          <p:cNvPr id="218" name="Verbinder: gewinkelt 217">
            <a:extLst>
              <a:ext uri="{FF2B5EF4-FFF2-40B4-BE49-F238E27FC236}">
                <a16:creationId xmlns:a16="http://schemas.microsoft.com/office/drawing/2014/main" id="{9377C636-6612-5B65-B3A7-EBA8BB2688EF}"/>
              </a:ext>
            </a:extLst>
          </p:cNvPr>
          <p:cNvCxnSpPr>
            <a:stCxn id="215" idx="6"/>
            <a:endCxn id="216" idx="0"/>
          </p:cNvCxnSpPr>
          <p:nvPr/>
        </p:nvCxnSpPr>
        <p:spPr>
          <a:xfrm>
            <a:off x="7651592" y="315736"/>
            <a:ext cx="3150321" cy="2482539"/>
          </a:xfrm>
          <a:prstGeom prst="bentConnector2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Ellipse 222">
            <a:extLst>
              <a:ext uri="{FF2B5EF4-FFF2-40B4-BE49-F238E27FC236}">
                <a16:creationId xmlns:a16="http://schemas.microsoft.com/office/drawing/2014/main" id="{23005EA3-0E9F-4361-7527-F4C9EE50EA18}"/>
              </a:ext>
            </a:extLst>
          </p:cNvPr>
          <p:cNvSpPr/>
          <p:nvPr/>
        </p:nvSpPr>
        <p:spPr>
          <a:xfrm>
            <a:off x="7547971" y="170519"/>
            <a:ext cx="103621" cy="11157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149F9B12-83D9-EDA2-2B70-15A5216F403B}"/>
              </a:ext>
            </a:extLst>
          </p:cNvPr>
          <p:cNvSpPr/>
          <p:nvPr/>
        </p:nvSpPr>
        <p:spPr>
          <a:xfrm>
            <a:off x="10834883" y="2804536"/>
            <a:ext cx="103621" cy="11157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cxnSp>
        <p:nvCxnSpPr>
          <p:cNvPr id="226" name="Gerader Verbinder 225">
            <a:extLst>
              <a:ext uri="{FF2B5EF4-FFF2-40B4-BE49-F238E27FC236}">
                <a16:creationId xmlns:a16="http://schemas.microsoft.com/office/drawing/2014/main" id="{E71BDDFB-BEE1-FFBF-E7A3-78942E0BE9CE}"/>
              </a:ext>
            </a:extLst>
          </p:cNvPr>
          <p:cNvCxnSpPr>
            <a:cxnSpLocks/>
          </p:cNvCxnSpPr>
          <p:nvPr/>
        </p:nvCxnSpPr>
        <p:spPr>
          <a:xfrm flipV="1">
            <a:off x="6576061" y="4530920"/>
            <a:ext cx="334170" cy="139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feld 228">
            <a:extLst>
              <a:ext uri="{FF2B5EF4-FFF2-40B4-BE49-F238E27FC236}">
                <a16:creationId xmlns:a16="http://schemas.microsoft.com/office/drawing/2014/main" id="{B72BAB3D-D942-FF68-9699-3A1954334540}"/>
              </a:ext>
            </a:extLst>
          </p:cNvPr>
          <p:cNvSpPr txBox="1"/>
          <p:nvPr/>
        </p:nvSpPr>
        <p:spPr>
          <a:xfrm>
            <a:off x="7665424" y="4345355"/>
            <a:ext cx="815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35mm²</a:t>
            </a:r>
          </a:p>
        </p:txBody>
      </p:sp>
      <p:cxnSp>
        <p:nvCxnSpPr>
          <p:cNvPr id="230" name="Gerader Verbinder 229">
            <a:extLst>
              <a:ext uri="{FF2B5EF4-FFF2-40B4-BE49-F238E27FC236}">
                <a16:creationId xmlns:a16="http://schemas.microsoft.com/office/drawing/2014/main" id="{19270DE8-4C77-90F5-4CE8-A5B26F9B25F3}"/>
              </a:ext>
            </a:extLst>
          </p:cNvPr>
          <p:cNvCxnSpPr>
            <a:cxnSpLocks/>
          </p:cNvCxnSpPr>
          <p:nvPr/>
        </p:nvCxnSpPr>
        <p:spPr>
          <a:xfrm flipV="1">
            <a:off x="7517993" y="4525498"/>
            <a:ext cx="334170" cy="139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Verbinder: gewinkelt 231">
            <a:extLst>
              <a:ext uri="{FF2B5EF4-FFF2-40B4-BE49-F238E27FC236}">
                <a16:creationId xmlns:a16="http://schemas.microsoft.com/office/drawing/2014/main" id="{DDEB4C24-EC7D-4B42-DFC9-A3C91CEFF01E}"/>
              </a:ext>
            </a:extLst>
          </p:cNvPr>
          <p:cNvCxnSpPr>
            <a:cxnSpLocks/>
            <a:stCxn id="223" idx="6"/>
            <a:endCxn id="224" idx="0"/>
          </p:cNvCxnSpPr>
          <p:nvPr/>
        </p:nvCxnSpPr>
        <p:spPr>
          <a:xfrm>
            <a:off x="7651592" y="226307"/>
            <a:ext cx="3235102" cy="2578229"/>
          </a:xfrm>
          <a:prstGeom prst="bentConnector2">
            <a:avLst/>
          </a:prstGeom>
          <a:solidFill>
            <a:srgbClr val="00B050"/>
          </a:solidFill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0" name="Grafik 219">
            <a:extLst>
              <a:ext uri="{FF2B5EF4-FFF2-40B4-BE49-F238E27FC236}">
                <a16:creationId xmlns:a16="http://schemas.microsoft.com/office/drawing/2014/main" id="{30797501-AE27-1D65-9019-3B5A87BFF0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1148" y="69668"/>
            <a:ext cx="308307" cy="585274"/>
          </a:xfrm>
          <a:prstGeom prst="rect">
            <a:avLst/>
          </a:prstGeom>
        </p:spPr>
      </p:pic>
      <p:sp>
        <p:nvSpPr>
          <p:cNvPr id="239" name="Ellipse 238">
            <a:extLst>
              <a:ext uri="{FF2B5EF4-FFF2-40B4-BE49-F238E27FC236}">
                <a16:creationId xmlns:a16="http://schemas.microsoft.com/office/drawing/2014/main" id="{4E3B9059-C04C-6D8C-B765-1E26200CB5AE}"/>
              </a:ext>
            </a:extLst>
          </p:cNvPr>
          <p:cNvSpPr/>
          <p:nvPr/>
        </p:nvSpPr>
        <p:spPr>
          <a:xfrm>
            <a:off x="10848954" y="1604962"/>
            <a:ext cx="103621" cy="11157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40" name="Ellipse 239">
            <a:extLst>
              <a:ext uri="{FF2B5EF4-FFF2-40B4-BE49-F238E27FC236}">
                <a16:creationId xmlns:a16="http://schemas.microsoft.com/office/drawing/2014/main" id="{4EEE4168-AB29-285F-DBAF-2914FB743E6B}"/>
              </a:ext>
            </a:extLst>
          </p:cNvPr>
          <p:cNvSpPr/>
          <p:nvPr/>
        </p:nvSpPr>
        <p:spPr>
          <a:xfrm>
            <a:off x="11347490" y="1601315"/>
            <a:ext cx="103621" cy="11157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cxnSp>
        <p:nvCxnSpPr>
          <p:cNvPr id="242" name="Gerader Verbinder 241">
            <a:extLst>
              <a:ext uri="{FF2B5EF4-FFF2-40B4-BE49-F238E27FC236}">
                <a16:creationId xmlns:a16="http://schemas.microsoft.com/office/drawing/2014/main" id="{D9722C26-0B0B-77CE-3801-23190133E723}"/>
              </a:ext>
            </a:extLst>
          </p:cNvPr>
          <p:cNvCxnSpPr>
            <a:stCxn id="239" idx="6"/>
            <a:endCxn id="240" idx="2"/>
          </p:cNvCxnSpPr>
          <p:nvPr/>
        </p:nvCxnSpPr>
        <p:spPr>
          <a:xfrm flipV="1">
            <a:off x="10952575" y="1657103"/>
            <a:ext cx="394915" cy="364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Verbinder: gewinkelt 246">
            <a:extLst>
              <a:ext uri="{FF2B5EF4-FFF2-40B4-BE49-F238E27FC236}">
                <a16:creationId xmlns:a16="http://schemas.microsoft.com/office/drawing/2014/main" id="{C74A600E-37DB-CABA-9222-5D2A7A242734}"/>
              </a:ext>
            </a:extLst>
          </p:cNvPr>
          <p:cNvCxnSpPr>
            <a:cxnSpLocks/>
            <a:stCxn id="152" idx="6"/>
            <a:endCxn id="151" idx="4"/>
          </p:cNvCxnSpPr>
          <p:nvPr/>
        </p:nvCxnSpPr>
        <p:spPr>
          <a:xfrm flipV="1">
            <a:off x="5881608" y="3213487"/>
            <a:ext cx="654998" cy="2146962"/>
          </a:xfrm>
          <a:prstGeom prst="bentConnector2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Ellipse 254">
            <a:extLst>
              <a:ext uri="{FF2B5EF4-FFF2-40B4-BE49-F238E27FC236}">
                <a16:creationId xmlns:a16="http://schemas.microsoft.com/office/drawing/2014/main" id="{5683BF8A-A197-1C8B-26D5-9241D1125A08}"/>
              </a:ext>
            </a:extLst>
          </p:cNvPr>
          <p:cNvSpPr/>
          <p:nvPr/>
        </p:nvSpPr>
        <p:spPr>
          <a:xfrm>
            <a:off x="6349302" y="2956935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56" name="Ellipse 255">
            <a:extLst>
              <a:ext uri="{FF2B5EF4-FFF2-40B4-BE49-F238E27FC236}">
                <a16:creationId xmlns:a16="http://schemas.microsoft.com/office/drawing/2014/main" id="{3AE1D7F4-9DD3-0BF6-5B89-2F36F7740878}"/>
              </a:ext>
            </a:extLst>
          </p:cNvPr>
          <p:cNvSpPr/>
          <p:nvPr/>
        </p:nvSpPr>
        <p:spPr>
          <a:xfrm>
            <a:off x="3451327" y="4913887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258" name="Verbinder: gewinkelt 257">
            <a:extLst>
              <a:ext uri="{FF2B5EF4-FFF2-40B4-BE49-F238E27FC236}">
                <a16:creationId xmlns:a16="http://schemas.microsoft.com/office/drawing/2014/main" id="{A9C89F51-7234-63E4-067A-2A38622CED5A}"/>
              </a:ext>
            </a:extLst>
          </p:cNvPr>
          <p:cNvCxnSpPr>
            <a:stCxn id="255" idx="2"/>
            <a:endCxn id="256" idx="6"/>
          </p:cNvCxnSpPr>
          <p:nvPr/>
        </p:nvCxnSpPr>
        <p:spPr>
          <a:xfrm rot="10800000" flipV="1">
            <a:off x="3554948" y="3012723"/>
            <a:ext cx="2794354" cy="1956952"/>
          </a:xfrm>
          <a:prstGeom prst="bentConnector3">
            <a:avLst>
              <a:gd name="adj1" fmla="val 2052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Ellipse 259">
            <a:extLst>
              <a:ext uri="{FF2B5EF4-FFF2-40B4-BE49-F238E27FC236}">
                <a16:creationId xmlns:a16="http://schemas.microsoft.com/office/drawing/2014/main" id="{956AC633-1F37-A634-390F-33D597201D30}"/>
              </a:ext>
            </a:extLst>
          </p:cNvPr>
          <p:cNvSpPr/>
          <p:nvPr/>
        </p:nvSpPr>
        <p:spPr>
          <a:xfrm>
            <a:off x="1761003" y="5832461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61" name="Ellipse 260">
            <a:extLst>
              <a:ext uri="{FF2B5EF4-FFF2-40B4-BE49-F238E27FC236}">
                <a16:creationId xmlns:a16="http://schemas.microsoft.com/office/drawing/2014/main" id="{75D05703-7748-334B-1A34-B8B380573EA6}"/>
              </a:ext>
            </a:extLst>
          </p:cNvPr>
          <p:cNvSpPr/>
          <p:nvPr/>
        </p:nvSpPr>
        <p:spPr>
          <a:xfrm>
            <a:off x="2546046" y="5832462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263" name="Verbinder: gewinkelt 262">
            <a:extLst>
              <a:ext uri="{FF2B5EF4-FFF2-40B4-BE49-F238E27FC236}">
                <a16:creationId xmlns:a16="http://schemas.microsoft.com/office/drawing/2014/main" id="{ADFA494B-3A33-E258-737A-48D1F0A2026D}"/>
              </a:ext>
            </a:extLst>
          </p:cNvPr>
          <p:cNvCxnSpPr>
            <a:stCxn id="260" idx="6"/>
            <a:endCxn id="261" idx="2"/>
          </p:cNvCxnSpPr>
          <p:nvPr/>
        </p:nvCxnSpPr>
        <p:spPr>
          <a:xfrm>
            <a:off x="1864624" y="5888249"/>
            <a:ext cx="681422" cy="1"/>
          </a:xfrm>
          <a:prstGeom prst="bentConnector3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Grafik 265">
            <a:extLst>
              <a:ext uri="{FF2B5EF4-FFF2-40B4-BE49-F238E27FC236}">
                <a16:creationId xmlns:a16="http://schemas.microsoft.com/office/drawing/2014/main" id="{2DC2D7A2-6FA8-4C8F-BB3B-01959BDAD6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22230" y="2276509"/>
            <a:ext cx="838128" cy="707787"/>
          </a:xfrm>
          <a:prstGeom prst="rect">
            <a:avLst/>
          </a:prstGeom>
        </p:spPr>
      </p:pic>
      <p:sp>
        <p:nvSpPr>
          <p:cNvPr id="267" name="Textfeld 266">
            <a:extLst>
              <a:ext uri="{FF2B5EF4-FFF2-40B4-BE49-F238E27FC236}">
                <a16:creationId xmlns:a16="http://schemas.microsoft.com/office/drawing/2014/main" id="{754424CE-B73E-FFA8-6704-56ACD30D82ED}"/>
              </a:ext>
            </a:extLst>
          </p:cNvPr>
          <p:cNvSpPr txBox="1"/>
          <p:nvPr/>
        </p:nvSpPr>
        <p:spPr>
          <a:xfrm>
            <a:off x="300644" y="2052616"/>
            <a:ext cx="1702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Standheizung/</a:t>
            </a:r>
            <a:r>
              <a:rPr lang="de-DE" dirty="0" err="1"/>
              <a:t>Zuheizer</a:t>
            </a:r>
            <a:endParaRPr lang="de-DE" dirty="0"/>
          </a:p>
        </p:txBody>
      </p:sp>
      <p:sp>
        <p:nvSpPr>
          <p:cNvPr id="268" name="Textfeld 267">
            <a:extLst>
              <a:ext uri="{FF2B5EF4-FFF2-40B4-BE49-F238E27FC236}">
                <a16:creationId xmlns:a16="http://schemas.microsoft.com/office/drawing/2014/main" id="{02B7AE82-28F0-AC43-F796-BF406599A99D}"/>
              </a:ext>
            </a:extLst>
          </p:cNvPr>
          <p:cNvSpPr txBox="1"/>
          <p:nvPr/>
        </p:nvSpPr>
        <p:spPr>
          <a:xfrm>
            <a:off x="4158301" y="5021716"/>
            <a:ext cx="1702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Steuerung Relais-Box</a:t>
            </a:r>
          </a:p>
        </p:txBody>
      </p:sp>
      <p:sp>
        <p:nvSpPr>
          <p:cNvPr id="271" name="Textfeld 270">
            <a:extLst>
              <a:ext uri="{FF2B5EF4-FFF2-40B4-BE49-F238E27FC236}">
                <a16:creationId xmlns:a16="http://schemas.microsoft.com/office/drawing/2014/main" id="{3469813E-6136-3080-9657-3B1760397916}"/>
              </a:ext>
            </a:extLst>
          </p:cNvPr>
          <p:cNvSpPr txBox="1"/>
          <p:nvPr/>
        </p:nvSpPr>
        <p:spPr>
          <a:xfrm>
            <a:off x="6391469" y="1760225"/>
            <a:ext cx="840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Relais-Box</a:t>
            </a:r>
          </a:p>
        </p:txBody>
      </p:sp>
      <p:sp>
        <p:nvSpPr>
          <p:cNvPr id="273" name="Textfeld 272">
            <a:extLst>
              <a:ext uri="{FF2B5EF4-FFF2-40B4-BE49-F238E27FC236}">
                <a16:creationId xmlns:a16="http://schemas.microsoft.com/office/drawing/2014/main" id="{1A5CA230-BC4A-1896-AC7A-D0534442CB50}"/>
              </a:ext>
            </a:extLst>
          </p:cNvPr>
          <p:cNvSpPr txBox="1"/>
          <p:nvPr/>
        </p:nvSpPr>
        <p:spPr>
          <a:xfrm>
            <a:off x="7422901" y="6534276"/>
            <a:ext cx="14555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12V LFP Batterie 100Ah</a:t>
            </a:r>
          </a:p>
        </p:txBody>
      </p:sp>
      <p:sp>
        <p:nvSpPr>
          <p:cNvPr id="274" name="Textfeld 273">
            <a:extLst>
              <a:ext uri="{FF2B5EF4-FFF2-40B4-BE49-F238E27FC236}">
                <a16:creationId xmlns:a16="http://schemas.microsoft.com/office/drawing/2014/main" id="{079CE57A-45EA-38D4-AB74-85E43B0EAC7A}"/>
              </a:ext>
            </a:extLst>
          </p:cNvPr>
          <p:cNvSpPr txBox="1"/>
          <p:nvPr/>
        </p:nvSpPr>
        <p:spPr>
          <a:xfrm>
            <a:off x="9248075" y="4150603"/>
            <a:ext cx="145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Wechselrichter 2kW mit Netzvorrangschaltung</a:t>
            </a:r>
          </a:p>
        </p:txBody>
      </p:sp>
      <p:sp>
        <p:nvSpPr>
          <p:cNvPr id="275" name="Textfeld 274">
            <a:extLst>
              <a:ext uri="{FF2B5EF4-FFF2-40B4-BE49-F238E27FC236}">
                <a16:creationId xmlns:a16="http://schemas.microsoft.com/office/drawing/2014/main" id="{E340F64D-C685-34BA-FB22-02C9CDA987D7}"/>
              </a:ext>
            </a:extLst>
          </p:cNvPr>
          <p:cNvSpPr txBox="1"/>
          <p:nvPr/>
        </p:nvSpPr>
        <p:spPr>
          <a:xfrm>
            <a:off x="2330451" y="4665143"/>
            <a:ext cx="1888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b="1" u="sng" dirty="0" err="1"/>
              <a:t>M</a:t>
            </a:r>
            <a:r>
              <a:rPr lang="de-DE" dirty="0" err="1"/>
              <a:t>ultivan</a:t>
            </a:r>
            <a:r>
              <a:rPr lang="de-DE" u="sng" dirty="0" err="1"/>
              <a:t>E</a:t>
            </a:r>
            <a:r>
              <a:rPr lang="de-DE" dirty="0" err="1"/>
              <a:t>nergy</a:t>
            </a:r>
            <a:r>
              <a:rPr lang="de-DE" u="sng" dirty="0" err="1"/>
              <a:t>MO</a:t>
            </a:r>
            <a:r>
              <a:rPr lang="de-DE" dirty="0" err="1"/>
              <a:t>nitor</a:t>
            </a:r>
            <a:r>
              <a:rPr lang="de-DE" dirty="0"/>
              <a:t> (MEMO)</a:t>
            </a:r>
          </a:p>
        </p:txBody>
      </p:sp>
      <p:sp>
        <p:nvSpPr>
          <p:cNvPr id="276" name="Ellipse 275">
            <a:extLst>
              <a:ext uri="{FF2B5EF4-FFF2-40B4-BE49-F238E27FC236}">
                <a16:creationId xmlns:a16="http://schemas.microsoft.com/office/drawing/2014/main" id="{A78F7C5A-FE11-8722-4AB0-843E6A6460CF}"/>
              </a:ext>
            </a:extLst>
          </p:cNvPr>
          <p:cNvSpPr/>
          <p:nvPr/>
        </p:nvSpPr>
        <p:spPr>
          <a:xfrm>
            <a:off x="358963" y="2892677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77" name="Ellipse 276">
            <a:extLst>
              <a:ext uri="{FF2B5EF4-FFF2-40B4-BE49-F238E27FC236}">
                <a16:creationId xmlns:a16="http://schemas.microsoft.com/office/drawing/2014/main" id="{2B31146A-D049-C9EA-C9F0-F0FCF8B205B4}"/>
              </a:ext>
            </a:extLst>
          </p:cNvPr>
          <p:cNvSpPr/>
          <p:nvPr/>
        </p:nvSpPr>
        <p:spPr>
          <a:xfrm>
            <a:off x="6341207" y="2621950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279" name="Verbinder: gewinkelt 278">
            <a:extLst>
              <a:ext uri="{FF2B5EF4-FFF2-40B4-BE49-F238E27FC236}">
                <a16:creationId xmlns:a16="http://schemas.microsoft.com/office/drawing/2014/main" id="{A2FB77DB-E22C-C219-9AE6-53892A369F95}"/>
              </a:ext>
            </a:extLst>
          </p:cNvPr>
          <p:cNvCxnSpPr>
            <a:cxnSpLocks/>
            <a:stCxn id="290" idx="2"/>
            <a:endCxn id="276" idx="4"/>
          </p:cNvCxnSpPr>
          <p:nvPr/>
        </p:nvCxnSpPr>
        <p:spPr>
          <a:xfrm rot="10800000" flipV="1">
            <a:off x="410775" y="2848860"/>
            <a:ext cx="5929853" cy="155391"/>
          </a:xfrm>
          <a:prstGeom prst="bentConnector4">
            <a:avLst>
              <a:gd name="adj1" fmla="val 3463"/>
              <a:gd name="adj2" fmla="val 878472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4DFBB6F3-9C5F-1768-F9F9-35D093055808}"/>
              </a:ext>
            </a:extLst>
          </p:cNvPr>
          <p:cNvGrpSpPr/>
          <p:nvPr/>
        </p:nvGrpSpPr>
        <p:grpSpPr>
          <a:xfrm>
            <a:off x="4893357" y="3910741"/>
            <a:ext cx="463640" cy="194727"/>
            <a:chOff x="4893357" y="3910741"/>
            <a:chExt cx="463640" cy="194727"/>
          </a:xfrm>
        </p:grpSpPr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F7637696-CA4F-D812-7827-67FB02E7EBB5}"/>
                </a:ext>
              </a:extLst>
            </p:cNvPr>
            <p:cNvGrpSpPr/>
            <p:nvPr/>
          </p:nvGrpSpPr>
          <p:grpSpPr>
            <a:xfrm>
              <a:off x="4926301" y="3910741"/>
              <a:ext cx="404414" cy="194727"/>
              <a:chOff x="8250529" y="1089139"/>
              <a:chExt cx="404414" cy="194727"/>
            </a:xfrm>
          </p:grpSpPr>
          <p:grpSp>
            <p:nvGrpSpPr>
              <p:cNvPr id="142" name="Gruppieren 141">
                <a:extLst>
                  <a:ext uri="{FF2B5EF4-FFF2-40B4-BE49-F238E27FC236}">
                    <a16:creationId xmlns:a16="http://schemas.microsoft.com/office/drawing/2014/main" id="{B2800437-D255-5550-A6B1-68C9901F3418}"/>
                  </a:ext>
                </a:extLst>
              </p:cNvPr>
              <p:cNvGrpSpPr/>
              <p:nvPr/>
            </p:nvGrpSpPr>
            <p:grpSpPr>
              <a:xfrm>
                <a:off x="8250529" y="1216819"/>
                <a:ext cx="404414" cy="67047"/>
                <a:chOff x="8570686" y="1090063"/>
                <a:chExt cx="404414" cy="67047"/>
              </a:xfrm>
            </p:grpSpPr>
            <p:cxnSp>
              <p:nvCxnSpPr>
                <p:cNvPr id="144" name="Gerader Verbinder 143">
                  <a:extLst>
                    <a:ext uri="{FF2B5EF4-FFF2-40B4-BE49-F238E27FC236}">
                      <a16:creationId xmlns:a16="http://schemas.microsoft.com/office/drawing/2014/main" id="{34DABE82-D02B-BE51-17F9-51D20432CB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0686" y="1124459"/>
                  <a:ext cx="404414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Rechteck 144">
                  <a:extLst>
                    <a:ext uri="{FF2B5EF4-FFF2-40B4-BE49-F238E27FC236}">
                      <a16:creationId xmlns:a16="http://schemas.microsoft.com/office/drawing/2014/main" id="{68465B55-C99B-3C25-95E0-734ACDABF499}"/>
                    </a:ext>
                  </a:extLst>
                </p:cNvPr>
                <p:cNvSpPr/>
                <p:nvPr/>
              </p:nvSpPr>
              <p:spPr>
                <a:xfrm rot="10800000">
                  <a:off x="8662987" y="1090063"/>
                  <a:ext cx="219809" cy="67047"/>
                </a:xfrm>
                <a:prstGeom prst="rect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43" name="Textfeld 142">
                <a:extLst>
                  <a:ext uri="{FF2B5EF4-FFF2-40B4-BE49-F238E27FC236}">
                    <a16:creationId xmlns:a16="http://schemas.microsoft.com/office/drawing/2014/main" id="{5C5FC7D8-97CE-BFBC-5FCA-FD813C3E2D60}"/>
                  </a:ext>
                </a:extLst>
              </p:cNvPr>
              <p:cNvSpPr txBox="1"/>
              <p:nvPr/>
            </p:nvSpPr>
            <p:spPr>
              <a:xfrm>
                <a:off x="8289984" y="1089139"/>
                <a:ext cx="325500" cy="169277"/>
              </a:xfrm>
              <a:prstGeom prst="rect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700">
                    <a:latin typeface="Bahnschrift SemiBold" panose="020B0502040204020203" pitchFamily="34" charset="0"/>
                  </a:defRPr>
                </a:lvl1pPr>
              </a:lstStyle>
              <a:p>
                <a:r>
                  <a:rPr lang="de-DE" sz="500" dirty="0">
                    <a:solidFill>
                      <a:srgbClr val="00B0F0"/>
                    </a:solidFill>
                  </a:rPr>
                  <a:t>1A</a:t>
                </a:r>
              </a:p>
            </p:txBody>
          </p:sp>
        </p:grpSp>
        <p:sp>
          <p:nvSpPr>
            <p:cNvPr id="282" name="Ellipse 281">
              <a:extLst>
                <a:ext uri="{FF2B5EF4-FFF2-40B4-BE49-F238E27FC236}">
                  <a16:creationId xmlns:a16="http://schemas.microsoft.com/office/drawing/2014/main" id="{0F5B6F6D-E45B-0D6E-1A46-2FEA63028D3C}"/>
                </a:ext>
              </a:extLst>
            </p:cNvPr>
            <p:cNvSpPr/>
            <p:nvPr/>
          </p:nvSpPr>
          <p:spPr>
            <a:xfrm>
              <a:off x="5311278" y="4048615"/>
              <a:ext cx="45719" cy="48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5CA19CC8-7262-1A73-1BE5-F563B3269ADC}"/>
                </a:ext>
              </a:extLst>
            </p:cNvPr>
            <p:cNvSpPr/>
            <p:nvPr/>
          </p:nvSpPr>
          <p:spPr>
            <a:xfrm>
              <a:off x="4893357" y="4046676"/>
              <a:ext cx="45719" cy="48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90" name="Ellipse 289">
            <a:extLst>
              <a:ext uri="{FF2B5EF4-FFF2-40B4-BE49-F238E27FC236}">
                <a16:creationId xmlns:a16="http://schemas.microsoft.com/office/drawing/2014/main" id="{A35B7DBE-C274-75DA-E6AB-5A341E5E3A51}"/>
              </a:ext>
            </a:extLst>
          </p:cNvPr>
          <p:cNvSpPr/>
          <p:nvPr/>
        </p:nvSpPr>
        <p:spPr>
          <a:xfrm>
            <a:off x="6340627" y="2793073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295" name="Verbinder: gewinkelt 294">
            <a:extLst>
              <a:ext uri="{FF2B5EF4-FFF2-40B4-BE49-F238E27FC236}">
                <a16:creationId xmlns:a16="http://schemas.microsoft.com/office/drawing/2014/main" id="{74ABE84E-3B49-CF89-82C3-ACC827C9496F}"/>
              </a:ext>
            </a:extLst>
          </p:cNvPr>
          <p:cNvCxnSpPr>
            <a:stCxn id="277" idx="2"/>
            <a:endCxn id="282" idx="6"/>
          </p:cNvCxnSpPr>
          <p:nvPr/>
        </p:nvCxnSpPr>
        <p:spPr>
          <a:xfrm rot="10800000" flipV="1">
            <a:off x="5356997" y="2677737"/>
            <a:ext cx="984210" cy="1395079"/>
          </a:xfrm>
          <a:prstGeom prst="bentConnector3">
            <a:avLst>
              <a:gd name="adj1" fmla="val 38387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Verbinder: gewinkelt 297">
            <a:extLst>
              <a:ext uri="{FF2B5EF4-FFF2-40B4-BE49-F238E27FC236}">
                <a16:creationId xmlns:a16="http://schemas.microsoft.com/office/drawing/2014/main" id="{68D4F571-A05C-27A0-68E0-9A3221E3E564}"/>
              </a:ext>
            </a:extLst>
          </p:cNvPr>
          <p:cNvCxnSpPr>
            <a:stCxn id="283" idx="2"/>
            <a:endCxn id="83" idx="4"/>
          </p:cNvCxnSpPr>
          <p:nvPr/>
        </p:nvCxnSpPr>
        <p:spPr>
          <a:xfrm rot="10800000">
            <a:off x="3674079" y="3423636"/>
            <a:ext cx="1219278" cy="647242"/>
          </a:xfrm>
          <a:prstGeom prst="bentConnector2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9" name="Gruppieren 298">
            <a:extLst>
              <a:ext uri="{FF2B5EF4-FFF2-40B4-BE49-F238E27FC236}">
                <a16:creationId xmlns:a16="http://schemas.microsoft.com/office/drawing/2014/main" id="{FDE3735E-25ED-09E5-3DA9-EFEE673E514C}"/>
              </a:ext>
            </a:extLst>
          </p:cNvPr>
          <p:cNvGrpSpPr/>
          <p:nvPr/>
        </p:nvGrpSpPr>
        <p:grpSpPr>
          <a:xfrm>
            <a:off x="5393018" y="4052707"/>
            <a:ext cx="463640" cy="194727"/>
            <a:chOff x="4893357" y="3910741"/>
            <a:chExt cx="463640" cy="194727"/>
          </a:xfrm>
        </p:grpSpPr>
        <p:grpSp>
          <p:nvGrpSpPr>
            <p:cNvPr id="300" name="Gruppieren 299">
              <a:extLst>
                <a:ext uri="{FF2B5EF4-FFF2-40B4-BE49-F238E27FC236}">
                  <a16:creationId xmlns:a16="http://schemas.microsoft.com/office/drawing/2014/main" id="{D16B62FA-0BE1-1342-4FEE-A35D49F64BAE}"/>
                </a:ext>
              </a:extLst>
            </p:cNvPr>
            <p:cNvGrpSpPr/>
            <p:nvPr/>
          </p:nvGrpSpPr>
          <p:grpSpPr>
            <a:xfrm>
              <a:off x="4926301" y="3910741"/>
              <a:ext cx="404414" cy="194727"/>
              <a:chOff x="8250529" y="1089139"/>
              <a:chExt cx="404414" cy="194727"/>
            </a:xfrm>
          </p:grpSpPr>
          <p:grpSp>
            <p:nvGrpSpPr>
              <p:cNvPr id="303" name="Gruppieren 302">
                <a:extLst>
                  <a:ext uri="{FF2B5EF4-FFF2-40B4-BE49-F238E27FC236}">
                    <a16:creationId xmlns:a16="http://schemas.microsoft.com/office/drawing/2014/main" id="{8C6B4D38-0B3C-49CB-4EF9-0194FA628207}"/>
                  </a:ext>
                </a:extLst>
              </p:cNvPr>
              <p:cNvGrpSpPr/>
              <p:nvPr/>
            </p:nvGrpSpPr>
            <p:grpSpPr>
              <a:xfrm>
                <a:off x="8250529" y="1216819"/>
                <a:ext cx="404414" cy="67047"/>
                <a:chOff x="8570686" y="1090063"/>
                <a:chExt cx="404414" cy="67047"/>
              </a:xfrm>
            </p:grpSpPr>
            <p:cxnSp>
              <p:nvCxnSpPr>
                <p:cNvPr id="305" name="Gerader Verbinder 304">
                  <a:extLst>
                    <a:ext uri="{FF2B5EF4-FFF2-40B4-BE49-F238E27FC236}">
                      <a16:creationId xmlns:a16="http://schemas.microsoft.com/office/drawing/2014/main" id="{9309D859-D61A-FB0A-F913-B45C957E53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0686" y="1124459"/>
                  <a:ext cx="404414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6" name="Rechteck 305">
                  <a:extLst>
                    <a:ext uri="{FF2B5EF4-FFF2-40B4-BE49-F238E27FC236}">
                      <a16:creationId xmlns:a16="http://schemas.microsoft.com/office/drawing/2014/main" id="{A4F2F39C-A382-4B3A-AAB3-F9A4A2FC4270}"/>
                    </a:ext>
                  </a:extLst>
                </p:cNvPr>
                <p:cNvSpPr/>
                <p:nvPr/>
              </p:nvSpPr>
              <p:spPr>
                <a:xfrm rot="10800000">
                  <a:off x="8662987" y="1090063"/>
                  <a:ext cx="219809" cy="67047"/>
                </a:xfrm>
                <a:prstGeom prst="rect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04" name="Textfeld 303">
                <a:extLst>
                  <a:ext uri="{FF2B5EF4-FFF2-40B4-BE49-F238E27FC236}">
                    <a16:creationId xmlns:a16="http://schemas.microsoft.com/office/drawing/2014/main" id="{3D1CCB11-2412-838F-7819-F1538C104525}"/>
                  </a:ext>
                </a:extLst>
              </p:cNvPr>
              <p:cNvSpPr txBox="1"/>
              <p:nvPr/>
            </p:nvSpPr>
            <p:spPr>
              <a:xfrm>
                <a:off x="8289984" y="1089139"/>
                <a:ext cx="325500" cy="169277"/>
              </a:xfrm>
              <a:prstGeom prst="rect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700">
                    <a:latin typeface="Bahnschrift SemiBold" panose="020B0502040204020203" pitchFamily="34" charset="0"/>
                  </a:defRPr>
                </a:lvl1pPr>
              </a:lstStyle>
              <a:p>
                <a:r>
                  <a:rPr lang="de-DE" sz="500" dirty="0">
                    <a:solidFill>
                      <a:srgbClr val="00B0F0"/>
                    </a:solidFill>
                  </a:rPr>
                  <a:t>1A</a:t>
                </a:r>
              </a:p>
            </p:txBody>
          </p:sp>
        </p:grpSp>
        <p:sp>
          <p:nvSpPr>
            <p:cNvPr id="301" name="Ellipse 300">
              <a:extLst>
                <a:ext uri="{FF2B5EF4-FFF2-40B4-BE49-F238E27FC236}">
                  <a16:creationId xmlns:a16="http://schemas.microsoft.com/office/drawing/2014/main" id="{AA8BD693-81F6-5AB5-E9A3-18312B236AD1}"/>
                </a:ext>
              </a:extLst>
            </p:cNvPr>
            <p:cNvSpPr/>
            <p:nvPr/>
          </p:nvSpPr>
          <p:spPr>
            <a:xfrm>
              <a:off x="5311278" y="4048615"/>
              <a:ext cx="45719" cy="48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302" name="Ellipse 301">
              <a:extLst>
                <a:ext uri="{FF2B5EF4-FFF2-40B4-BE49-F238E27FC236}">
                  <a16:creationId xmlns:a16="http://schemas.microsoft.com/office/drawing/2014/main" id="{62F171D8-9AD4-E52F-2D45-9A0EC4692659}"/>
                </a:ext>
              </a:extLst>
            </p:cNvPr>
            <p:cNvSpPr/>
            <p:nvPr/>
          </p:nvSpPr>
          <p:spPr>
            <a:xfrm>
              <a:off x="4893357" y="4046676"/>
              <a:ext cx="45719" cy="48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3E1837A6-841B-C557-1668-160B93F6DA4B}"/>
              </a:ext>
            </a:extLst>
          </p:cNvPr>
          <p:cNvGrpSpPr/>
          <p:nvPr/>
        </p:nvGrpSpPr>
        <p:grpSpPr>
          <a:xfrm>
            <a:off x="7634381" y="1507969"/>
            <a:ext cx="463640" cy="194727"/>
            <a:chOff x="4893357" y="3910741"/>
            <a:chExt cx="463640" cy="194727"/>
          </a:xfrm>
        </p:grpSpPr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9FD44D99-B4E7-6982-A2E4-E115C3F93779}"/>
                </a:ext>
              </a:extLst>
            </p:cNvPr>
            <p:cNvGrpSpPr/>
            <p:nvPr/>
          </p:nvGrpSpPr>
          <p:grpSpPr>
            <a:xfrm>
              <a:off x="4926301" y="3910741"/>
              <a:ext cx="404414" cy="194727"/>
              <a:chOff x="8250529" y="1089139"/>
              <a:chExt cx="404414" cy="194727"/>
            </a:xfrm>
          </p:grpSpPr>
          <p:grpSp>
            <p:nvGrpSpPr>
              <p:cNvPr id="311" name="Gruppieren 310">
                <a:extLst>
                  <a:ext uri="{FF2B5EF4-FFF2-40B4-BE49-F238E27FC236}">
                    <a16:creationId xmlns:a16="http://schemas.microsoft.com/office/drawing/2014/main" id="{0FC656FE-A640-E820-7A01-C15CCBEAFDF1}"/>
                  </a:ext>
                </a:extLst>
              </p:cNvPr>
              <p:cNvGrpSpPr/>
              <p:nvPr/>
            </p:nvGrpSpPr>
            <p:grpSpPr>
              <a:xfrm>
                <a:off x="8250529" y="1216819"/>
                <a:ext cx="404414" cy="67047"/>
                <a:chOff x="8570686" y="1090063"/>
                <a:chExt cx="404414" cy="67047"/>
              </a:xfrm>
            </p:grpSpPr>
            <p:cxnSp>
              <p:nvCxnSpPr>
                <p:cNvPr id="313" name="Gerader Verbinder 312">
                  <a:extLst>
                    <a:ext uri="{FF2B5EF4-FFF2-40B4-BE49-F238E27FC236}">
                      <a16:creationId xmlns:a16="http://schemas.microsoft.com/office/drawing/2014/main" id="{38CECE49-79C1-B6A9-5E58-39949B43B7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0686" y="1124459"/>
                  <a:ext cx="404414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4" name="Rechteck 313">
                  <a:extLst>
                    <a:ext uri="{FF2B5EF4-FFF2-40B4-BE49-F238E27FC236}">
                      <a16:creationId xmlns:a16="http://schemas.microsoft.com/office/drawing/2014/main" id="{5F780247-66B4-4742-199F-7802B7DB2165}"/>
                    </a:ext>
                  </a:extLst>
                </p:cNvPr>
                <p:cNvSpPr/>
                <p:nvPr/>
              </p:nvSpPr>
              <p:spPr>
                <a:xfrm rot="10800000">
                  <a:off x="8662987" y="1090063"/>
                  <a:ext cx="219809" cy="67047"/>
                </a:xfrm>
                <a:prstGeom prst="rect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12" name="Textfeld 311">
                <a:extLst>
                  <a:ext uri="{FF2B5EF4-FFF2-40B4-BE49-F238E27FC236}">
                    <a16:creationId xmlns:a16="http://schemas.microsoft.com/office/drawing/2014/main" id="{1F730A27-88C5-5E1F-0715-D9426D9C5A58}"/>
                  </a:ext>
                </a:extLst>
              </p:cNvPr>
              <p:cNvSpPr txBox="1"/>
              <p:nvPr/>
            </p:nvSpPr>
            <p:spPr>
              <a:xfrm>
                <a:off x="8289984" y="1089139"/>
                <a:ext cx="325500" cy="169277"/>
              </a:xfrm>
              <a:prstGeom prst="rect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700">
                    <a:latin typeface="Bahnschrift SemiBold" panose="020B0502040204020203" pitchFamily="34" charset="0"/>
                  </a:defRPr>
                </a:lvl1pPr>
              </a:lstStyle>
              <a:p>
                <a:r>
                  <a:rPr lang="de-DE" sz="500" dirty="0">
                    <a:solidFill>
                      <a:srgbClr val="00B0F0"/>
                    </a:solidFill>
                  </a:rPr>
                  <a:t>1A</a:t>
                </a:r>
              </a:p>
            </p:txBody>
          </p:sp>
        </p:grpSp>
        <p:sp>
          <p:nvSpPr>
            <p:cNvPr id="309" name="Ellipse 308">
              <a:extLst>
                <a:ext uri="{FF2B5EF4-FFF2-40B4-BE49-F238E27FC236}">
                  <a16:creationId xmlns:a16="http://schemas.microsoft.com/office/drawing/2014/main" id="{6708E036-1265-A9F8-F5D1-988512AE9CFE}"/>
                </a:ext>
              </a:extLst>
            </p:cNvPr>
            <p:cNvSpPr/>
            <p:nvPr/>
          </p:nvSpPr>
          <p:spPr>
            <a:xfrm>
              <a:off x="5311278" y="4048615"/>
              <a:ext cx="45719" cy="48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310" name="Ellipse 309">
              <a:extLst>
                <a:ext uri="{FF2B5EF4-FFF2-40B4-BE49-F238E27FC236}">
                  <a16:creationId xmlns:a16="http://schemas.microsoft.com/office/drawing/2014/main" id="{8D68FF05-C452-41E1-F3ED-C1A415E9673E}"/>
                </a:ext>
              </a:extLst>
            </p:cNvPr>
            <p:cNvSpPr/>
            <p:nvPr/>
          </p:nvSpPr>
          <p:spPr>
            <a:xfrm>
              <a:off x="4893357" y="4046676"/>
              <a:ext cx="45719" cy="48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92D310CB-303E-B03A-696E-4AAC4F98B3DF}"/>
              </a:ext>
            </a:extLst>
          </p:cNvPr>
          <p:cNvGrpSpPr/>
          <p:nvPr/>
        </p:nvGrpSpPr>
        <p:grpSpPr>
          <a:xfrm>
            <a:off x="4108744" y="1116085"/>
            <a:ext cx="815340" cy="946759"/>
            <a:chOff x="373380" y="4556493"/>
            <a:chExt cx="815340" cy="946759"/>
          </a:xfrm>
        </p:grpSpPr>
        <p:cxnSp>
          <p:nvCxnSpPr>
            <p:cNvPr id="317" name="Gerader Verbinder 316">
              <a:extLst>
                <a:ext uri="{FF2B5EF4-FFF2-40B4-BE49-F238E27FC236}">
                  <a16:creationId xmlns:a16="http://schemas.microsoft.com/office/drawing/2014/main" id="{067F40AB-5738-D7B1-54F1-A334AAF95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217" y="4556493"/>
              <a:ext cx="0" cy="7622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Gerader Verbinder 317">
              <a:extLst>
                <a:ext uri="{FF2B5EF4-FFF2-40B4-BE49-F238E27FC236}">
                  <a16:creationId xmlns:a16="http://schemas.microsoft.com/office/drawing/2014/main" id="{6C1A31C4-8743-C3E4-B382-3F35BE2185BE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" y="5318760"/>
              <a:ext cx="4786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extfeld 318">
              <a:extLst>
                <a:ext uri="{FF2B5EF4-FFF2-40B4-BE49-F238E27FC236}">
                  <a16:creationId xmlns:a16="http://schemas.microsoft.com/office/drawing/2014/main" id="{13152AF3-8356-F505-5754-9336E2433539}"/>
                </a:ext>
              </a:extLst>
            </p:cNvPr>
            <p:cNvSpPr txBox="1"/>
            <p:nvPr/>
          </p:nvSpPr>
          <p:spPr>
            <a:xfrm>
              <a:off x="373380" y="5303197"/>
              <a:ext cx="81534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9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700" dirty="0"/>
                <a:t>Chassis</a:t>
              </a:r>
              <a:endParaRPr lang="de-DE" dirty="0"/>
            </a:p>
          </p:txBody>
        </p:sp>
      </p:grpSp>
      <p:pic>
        <p:nvPicPr>
          <p:cNvPr id="322" name="Grafik 321">
            <a:extLst>
              <a:ext uri="{FF2B5EF4-FFF2-40B4-BE49-F238E27FC236}">
                <a16:creationId xmlns:a16="http://schemas.microsoft.com/office/drawing/2014/main" id="{A8173EB8-8D38-F6CB-E82A-B161CE5BA6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9956" y="750815"/>
            <a:ext cx="393114" cy="383190"/>
          </a:xfrm>
          <a:prstGeom prst="rect">
            <a:avLst/>
          </a:prstGeom>
        </p:spPr>
      </p:pic>
      <p:sp>
        <p:nvSpPr>
          <p:cNvPr id="323" name="Ellipse 322">
            <a:extLst>
              <a:ext uri="{FF2B5EF4-FFF2-40B4-BE49-F238E27FC236}">
                <a16:creationId xmlns:a16="http://schemas.microsoft.com/office/drawing/2014/main" id="{B482BC90-2C5F-0490-2B31-D27E1F5B48A1}"/>
              </a:ext>
            </a:extLst>
          </p:cNvPr>
          <p:cNvSpPr/>
          <p:nvPr/>
        </p:nvSpPr>
        <p:spPr>
          <a:xfrm>
            <a:off x="7964812" y="886697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5" name="Ellipse 324">
            <a:extLst>
              <a:ext uri="{FF2B5EF4-FFF2-40B4-BE49-F238E27FC236}">
                <a16:creationId xmlns:a16="http://schemas.microsoft.com/office/drawing/2014/main" id="{8E3FD2C4-FB2A-15BF-A3C8-7B5704B2A145}"/>
              </a:ext>
            </a:extLst>
          </p:cNvPr>
          <p:cNvSpPr/>
          <p:nvPr/>
        </p:nvSpPr>
        <p:spPr>
          <a:xfrm>
            <a:off x="8361259" y="894317"/>
            <a:ext cx="103621" cy="1115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7" name="Verbinder: gewinkelt 326">
            <a:extLst>
              <a:ext uri="{FF2B5EF4-FFF2-40B4-BE49-F238E27FC236}">
                <a16:creationId xmlns:a16="http://schemas.microsoft.com/office/drawing/2014/main" id="{76C681D0-0020-92F3-F06B-DBC0B082CFE7}"/>
              </a:ext>
            </a:extLst>
          </p:cNvPr>
          <p:cNvCxnSpPr>
            <a:stCxn id="325" idx="6"/>
          </p:cNvCxnSpPr>
          <p:nvPr/>
        </p:nvCxnSpPr>
        <p:spPr>
          <a:xfrm>
            <a:off x="8464880" y="950105"/>
            <a:ext cx="202302" cy="269289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Verbinder: gewinkelt 328">
            <a:extLst>
              <a:ext uri="{FF2B5EF4-FFF2-40B4-BE49-F238E27FC236}">
                <a16:creationId xmlns:a16="http://schemas.microsoft.com/office/drawing/2014/main" id="{0E92C082-1065-A4BD-C271-13B93DC520E7}"/>
              </a:ext>
            </a:extLst>
          </p:cNvPr>
          <p:cNvCxnSpPr>
            <a:stCxn id="323" idx="2"/>
            <a:endCxn id="86" idx="2"/>
          </p:cNvCxnSpPr>
          <p:nvPr/>
        </p:nvCxnSpPr>
        <p:spPr>
          <a:xfrm rot="10800000" flipV="1">
            <a:off x="6342774" y="942485"/>
            <a:ext cx="1622038" cy="1577286"/>
          </a:xfrm>
          <a:prstGeom prst="bentConnector3">
            <a:avLst>
              <a:gd name="adj1" fmla="val 1230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feld 330">
            <a:extLst>
              <a:ext uri="{FF2B5EF4-FFF2-40B4-BE49-F238E27FC236}">
                <a16:creationId xmlns:a16="http://schemas.microsoft.com/office/drawing/2014/main" id="{F91671C9-9439-6CC2-AB14-3EF19A819BBB}"/>
              </a:ext>
            </a:extLst>
          </p:cNvPr>
          <p:cNvSpPr txBox="1"/>
          <p:nvPr/>
        </p:nvSpPr>
        <p:spPr>
          <a:xfrm>
            <a:off x="7563672" y="541227"/>
            <a:ext cx="1833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LED Leiste </a:t>
            </a:r>
            <a:r>
              <a:rPr lang="de-DE" dirty="0" err="1"/>
              <a:t>Einsteg</a:t>
            </a:r>
            <a:r>
              <a:rPr lang="de-DE" dirty="0"/>
              <a:t> hinten</a:t>
            </a:r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FDD793FA-0E83-F1BC-D0F0-7268F4EE43AD}"/>
              </a:ext>
            </a:extLst>
          </p:cNvPr>
          <p:cNvSpPr/>
          <p:nvPr/>
        </p:nvSpPr>
        <p:spPr>
          <a:xfrm>
            <a:off x="444157" y="5875086"/>
            <a:ext cx="264503" cy="2649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4" name="Textfeld 333">
            <a:extLst>
              <a:ext uri="{FF2B5EF4-FFF2-40B4-BE49-F238E27FC236}">
                <a16:creationId xmlns:a16="http://schemas.microsoft.com/office/drawing/2014/main" id="{E2AC9E39-EA97-9431-DB1A-9CDD506C1E65}"/>
              </a:ext>
            </a:extLst>
          </p:cNvPr>
          <p:cNvSpPr txBox="1"/>
          <p:nvPr/>
        </p:nvSpPr>
        <p:spPr>
          <a:xfrm>
            <a:off x="9859489" y="615262"/>
            <a:ext cx="751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FI Schalter</a:t>
            </a:r>
          </a:p>
          <a:p>
            <a:r>
              <a:rPr lang="de-DE" dirty="0" err="1"/>
              <a:t>Inkl</a:t>
            </a:r>
            <a:r>
              <a:rPr lang="de-DE" dirty="0"/>
              <a:t> B16 Sicherung</a:t>
            </a:r>
          </a:p>
        </p:txBody>
      </p:sp>
      <p:sp>
        <p:nvSpPr>
          <p:cNvPr id="335" name="Textfeld 334">
            <a:extLst>
              <a:ext uri="{FF2B5EF4-FFF2-40B4-BE49-F238E27FC236}">
                <a16:creationId xmlns:a16="http://schemas.microsoft.com/office/drawing/2014/main" id="{B120E826-F55B-ECE3-68B9-CE4745819377}"/>
              </a:ext>
            </a:extLst>
          </p:cNvPr>
          <p:cNvSpPr txBox="1"/>
          <p:nvPr/>
        </p:nvSpPr>
        <p:spPr>
          <a:xfrm>
            <a:off x="10611113" y="6414816"/>
            <a:ext cx="98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Induktionsherd</a:t>
            </a:r>
          </a:p>
          <a:p>
            <a:r>
              <a:rPr lang="de-DE" dirty="0"/>
              <a:t>2x 2kW</a:t>
            </a:r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296E2526-E23C-A972-1588-7323727C9281}"/>
              </a:ext>
            </a:extLst>
          </p:cNvPr>
          <p:cNvGrpSpPr/>
          <p:nvPr/>
        </p:nvGrpSpPr>
        <p:grpSpPr>
          <a:xfrm>
            <a:off x="3558010" y="367605"/>
            <a:ext cx="1152542" cy="964758"/>
            <a:chOff x="8980969" y="2511843"/>
            <a:chExt cx="1152542" cy="964758"/>
          </a:xfrm>
        </p:grpSpPr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29D2E819-6C66-3762-8CC5-ABEE17AE8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80970" y="2511843"/>
              <a:ext cx="1152541" cy="964758"/>
            </a:xfrm>
            <a:prstGeom prst="rect">
              <a:avLst/>
            </a:prstGeom>
          </p:spPr>
        </p:pic>
        <p:sp>
          <p:nvSpPr>
            <p:cNvPr id="74" name="Rechteck 69">
              <a:extLst>
                <a:ext uri="{FF2B5EF4-FFF2-40B4-BE49-F238E27FC236}">
                  <a16:creationId xmlns:a16="http://schemas.microsoft.com/office/drawing/2014/main" id="{9E16F77E-02D5-6685-EF92-6F32F0F1F976}"/>
                </a:ext>
              </a:extLst>
            </p:cNvPr>
            <p:cNvSpPr/>
            <p:nvPr/>
          </p:nvSpPr>
          <p:spPr>
            <a:xfrm>
              <a:off x="8980969" y="2534580"/>
              <a:ext cx="1152541" cy="919283"/>
            </a:xfrm>
            <a:custGeom>
              <a:avLst/>
              <a:gdLst>
                <a:gd name="connsiteX0" fmla="*/ 0 w 1152541"/>
                <a:gd name="connsiteY0" fmla="*/ 0 h 919283"/>
                <a:gd name="connsiteX1" fmla="*/ 1152541 w 1152541"/>
                <a:gd name="connsiteY1" fmla="*/ 0 h 919283"/>
                <a:gd name="connsiteX2" fmla="*/ 1152541 w 1152541"/>
                <a:gd name="connsiteY2" fmla="*/ 919283 h 919283"/>
                <a:gd name="connsiteX3" fmla="*/ 0 w 1152541"/>
                <a:gd name="connsiteY3" fmla="*/ 919283 h 919283"/>
                <a:gd name="connsiteX4" fmla="*/ 0 w 1152541"/>
                <a:gd name="connsiteY4" fmla="*/ 0 h 919283"/>
                <a:gd name="connsiteX0" fmla="*/ 0 w 1152541"/>
                <a:gd name="connsiteY0" fmla="*/ 0 h 919283"/>
                <a:gd name="connsiteX1" fmla="*/ 1152541 w 1152541"/>
                <a:gd name="connsiteY1" fmla="*/ 0 h 919283"/>
                <a:gd name="connsiteX2" fmla="*/ 1152541 w 1152541"/>
                <a:gd name="connsiteY2" fmla="*/ 919283 h 919283"/>
                <a:gd name="connsiteX3" fmla="*/ 644044 w 1152541"/>
                <a:gd name="connsiteY3" fmla="*/ 918233 h 919283"/>
                <a:gd name="connsiteX4" fmla="*/ 0 w 1152541"/>
                <a:gd name="connsiteY4" fmla="*/ 919283 h 919283"/>
                <a:gd name="connsiteX5" fmla="*/ 0 w 1152541"/>
                <a:gd name="connsiteY5" fmla="*/ 0 h 919283"/>
                <a:gd name="connsiteX0" fmla="*/ 0 w 1152541"/>
                <a:gd name="connsiteY0" fmla="*/ 0 h 919283"/>
                <a:gd name="connsiteX1" fmla="*/ 1152541 w 1152541"/>
                <a:gd name="connsiteY1" fmla="*/ 0 h 919283"/>
                <a:gd name="connsiteX2" fmla="*/ 1152541 w 1152541"/>
                <a:gd name="connsiteY2" fmla="*/ 919283 h 919283"/>
                <a:gd name="connsiteX3" fmla="*/ 644044 w 1152541"/>
                <a:gd name="connsiteY3" fmla="*/ 918233 h 919283"/>
                <a:gd name="connsiteX4" fmla="*/ 510694 w 1152541"/>
                <a:gd name="connsiteY4" fmla="*/ 915851 h 919283"/>
                <a:gd name="connsiteX5" fmla="*/ 0 w 1152541"/>
                <a:gd name="connsiteY5" fmla="*/ 919283 h 919283"/>
                <a:gd name="connsiteX6" fmla="*/ 0 w 1152541"/>
                <a:gd name="connsiteY6" fmla="*/ 0 h 919283"/>
                <a:gd name="connsiteX0" fmla="*/ 0 w 1152541"/>
                <a:gd name="connsiteY0" fmla="*/ 0 h 919283"/>
                <a:gd name="connsiteX1" fmla="*/ 1152541 w 1152541"/>
                <a:gd name="connsiteY1" fmla="*/ 0 h 919283"/>
                <a:gd name="connsiteX2" fmla="*/ 1152541 w 1152541"/>
                <a:gd name="connsiteY2" fmla="*/ 919283 h 919283"/>
                <a:gd name="connsiteX3" fmla="*/ 782156 w 1152541"/>
                <a:gd name="connsiteY3" fmla="*/ 915851 h 919283"/>
                <a:gd name="connsiteX4" fmla="*/ 644044 w 1152541"/>
                <a:gd name="connsiteY4" fmla="*/ 918233 h 919283"/>
                <a:gd name="connsiteX5" fmla="*/ 510694 w 1152541"/>
                <a:gd name="connsiteY5" fmla="*/ 915851 h 919283"/>
                <a:gd name="connsiteX6" fmla="*/ 0 w 1152541"/>
                <a:gd name="connsiteY6" fmla="*/ 919283 h 919283"/>
                <a:gd name="connsiteX7" fmla="*/ 0 w 1152541"/>
                <a:gd name="connsiteY7" fmla="*/ 0 h 919283"/>
                <a:gd name="connsiteX0" fmla="*/ 0 w 1152541"/>
                <a:gd name="connsiteY0" fmla="*/ 0 h 919283"/>
                <a:gd name="connsiteX1" fmla="*/ 1152541 w 1152541"/>
                <a:gd name="connsiteY1" fmla="*/ 0 h 919283"/>
                <a:gd name="connsiteX2" fmla="*/ 1152541 w 1152541"/>
                <a:gd name="connsiteY2" fmla="*/ 919283 h 919283"/>
                <a:gd name="connsiteX3" fmla="*/ 922650 w 1152541"/>
                <a:gd name="connsiteY3" fmla="*/ 915851 h 919283"/>
                <a:gd name="connsiteX4" fmla="*/ 782156 w 1152541"/>
                <a:gd name="connsiteY4" fmla="*/ 915851 h 919283"/>
                <a:gd name="connsiteX5" fmla="*/ 644044 w 1152541"/>
                <a:gd name="connsiteY5" fmla="*/ 918233 h 919283"/>
                <a:gd name="connsiteX6" fmla="*/ 510694 w 1152541"/>
                <a:gd name="connsiteY6" fmla="*/ 915851 h 919283"/>
                <a:gd name="connsiteX7" fmla="*/ 0 w 1152541"/>
                <a:gd name="connsiteY7" fmla="*/ 919283 h 919283"/>
                <a:gd name="connsiteX8" fmla="*/ 0 w 1152541"/>
                <a:gd name="connsiteY8" fmla="*/ 0 h 9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541" h="919283">
                  <a:moveTo>
                    <a:pt x="0" y="0"/>
                  </a:moveTo>
                  <a:lnTo>
                    <a:pt x="1152541" y="0"/>
                  </a:lnTo>
                  <a:lnTo>
                    <a:pt x="1152541" y="919283"/>
                  </a:lnTo>
                  <a:lnTo>
                    <a:pt x="922650" y="915851"/>
                  </a:lnTo>
                  <a:lnTo>
                    <a:pt x="782156" y="915851"/>
                  </a:lnTo>
                  <a:lnTo>
                    <a:pt x="644044" y="918233"/>
                  </a:lnTo>
                  <a:lnTo>
                    <a:pt x="510694" y="915851"/>
                  </a:lnTo>
                  <a:lnTo>
                    <a:pt x="0" y="91928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DA834B39-771A-9ABC-ECA7-00F3DC4BAA61}"/>
              </a:ext>
            </a:extLst>
          </p:cNvPr>
          <p:cNvSpPr txBox="1"/>
          <p:nvPr/>
        </p:nvSpPr>
        <p:spPr>
          <a:xfrm>
            <a:off x="4637629" y="698996"/>
            <a:ext cx="609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DCDC1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C92B221-56DE-247D-3264-584B97843646}"/>
              </a:ext>
            </a:extLst>
          </p:cNvPr>
          <p:cNvGrpSpPr/>
          <p:nvPr/>
        </p:nvGrpSpPr>
        <p:grpSpPr>
          <a:xfrm>
            <a:off x="7560398" y="2171450"/>
            <a:ext cx="404414" cy="194727"/>
            <a:chOff x="8250529" y="1089139"/>
            <a:chExt cx="404414" cy="194727"/>
          </a:xfrm>
        </p:grpSpPr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7C7AE3F6-C008-9EAF-825C-1174CF46894D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3CD42B0F-874A-7257-6FB2-58B2A5444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73F0673B-18CA-9FEF-EBAF-2AA075123287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36A89C57-9CD0-9E25-A725-DFF8CC55E557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chemeClr val="bg1"/>
                  </a:solidFill>
                </a:rPr>
                <a:t>25A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848C2D7F-38A4-434E-4F67-6062ED32417E}"/>
              </a:ext>
            </a:extLst>
          </p:cNvPr>
          <p:cNvGrpSpPr/>
          <p:nvPr/>
        </p:nvGrpSpPr>
        <p:grpSpPr>
          <a:xfrm>
            <a:off x="7543950" y="2712242"/>
            <a:ext cx="404414" cy="194727"/>
            <a:chOff x="8250529" y="1089139"/>
            <a:chExt cx="404414" cy="194727"/>
          </a:xfrm>
        </p:grpSpPr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BD95995E-207B-2522-F00C-A87984B70E2A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8C3469D0-2F9F-C79B-DE6F-895C7AA0BC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5D488887-AFEE-D1DC-1BCC-508CD3881E1D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B4515161-3470-1E8B-3961-98F147D9F018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chemeClr val="bg1"/>
                  </a:solidFill>
                </a:rPr>
                <a:t>15A</a:t>
              </a:r>
            </a:p>
          </p:txBody>
        </p:sp>
      </p:grpSp>
      <p:sp>
        <p:nvSpPr>
          <p:cNvPr id="78" name="Ellipse 77">
            <a:extLst>
              <a:ext uri="{FF2B5EF4-FFF2-40B4-BE49-F238E27FC236}">
                <a16:creationId xmlns:a16="http://schemas.microsoft.com/office/drawing/2014/main" id="{5CA0CF9F-E71D-5A6C-6CEF-529310B5431A}"/>
              </a:ext>
            </a:extLst>
          </p:cNvPr>
          <p:cNvSpPr/>
          <p:nvPr/>
        </p:nvSpPr>
        <p:spPr>
          <a:xfrm>
            <a:off x="7422683" y="2273236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E7802333-CBAB-2890-BBAC-44477DA2127F}"/>
              </a:ext>
            </a:extLst>
          </p:cNvPr>
          <p:cNvSpPr/>
          <p:nvPr/>
        </p:nvSpPr>
        <p:spPr>
          <a:xfrm>
            <a:off x="4419665" y="1307699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F0C93B09-AD21-201C-FBC7-E777D5E83E32}"/>
              </a:ext>
            </a:extLst>
          </p:cNvPr>
          <p:cNvSpPr/>
          <p:nvPr/>
        </p:nvSpPr>
        <p:spPr>
          <a:xfrm>
            <a:off x="7424417" y="2591130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7C50639-98A5-CE25-535E-A63BAC5DBADC}"/>
              </a:ext>
            </a:extLst>
          </p:cNvPr>
          <p:cNvSpPr/>
          <p:nvPr/>
        </p:nvSpPr>
        <p:spPr>
          <a:xfrm>
            <a:off x="7037100" y="2591125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4" name="Verbinder: gewinkelt 163">
            <a:extLst>
              <a:ext uri="{FF2B5EF4-FFF2-40B4-BE49-F238E27FC236}">
                <a16:creationId xmlns:a16="http://schemas.microsoft.com/office/drawing/2014/main" id="{B6FEAC42-59AB-7086-19F1-69CEEAC07A3D}"/>
              </a:ext>
            </a:extLst>
          </p:cNvPr>
          <p:cNvCxnSpPr>
            <a:stCxn id="161" idx="2"/>
            <a:endCxn id="162" idx="6"/>
          </p:cNvCxnSpPr>
          <p:nvPr/>
        </p:nvCxnSpPr>
        <p:spPr>
          <a:xfrm rot="10800000">
            <a:off x="7140721" y="2646914"/>
            <a:ext cx="283696" cy="5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48605EA8-53A3-AD73-D210-59318DF451C5}"/>
              </a:ext>
            </a:extLst>
          </p:cNvPr>
          <p:cNvGrpSpPr/>
          <p:nvPr/>
        </p:nvGrpSpPr>
        <p:grpSpPr>
          <a:xfrm>
            <a:off x="7554284" y="2489621"/>
            <a:ext cx="404414" cy="194727"/>
            <a:chOff x="8250529" y="1089139"/>
            <a:chExt cx="404414" cy="194727"/>
          </a:xfrm>
        </p:grpSpPr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584EF7E8-3423-D3BD-A7D1-D087A1CD0D47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170" name="Gerader Verbinder 169">
                <a:extLst>
                  <a:ext uri="{FF2B5EF4-FFF2-40B4-BE49-F238E27FC236}">
                    <a16:creationId xmlns:a16="http://schemas.microsoft.com/office/drawing/2014/main" id="{5E0D9F46-2BBD-68D5-8DB0-2D918B8AF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6A9F2123-5EE8-ECA9-DAD8-FEA0D0BEB72D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67" name="Textfeld 166">
              <a:extLst>
                <a:ext uri="{FF2B5EF4-FFF2-40B4-BE49-F238E27FC236}">
                  <a16:creationId xmlns:a16="http://schemas.microsoft.com/office/drawing/2014/main" id="{CD7CF667-CA8A-70CC-D264-BAC500E03476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chemeClr val="bg1"/>
                  </a:solidFill>
                </a:rPr>
                <a:t>30A</a:t>
              </a:r>
            </a:p>
          </p:txBody>
        </p:sp>
      </p:grpSp>
      <p:cxnSp>
        <p:nvCxnSpPr>
          <p:cNvPr id="174" name="Verbinder: gewinkelt 173">
            <a:extLst>
              <a:ext uri="{FF2B5EF4-FFF2-40B4-BE49-F238E27FC236}">
                <a16:creationId xmlns:a16="http://schemas.microsoft.com/office/drawing/2014/main" id="{F86E0AAD-2124-35CA-432C-7EE688BF6946}"/>
              </a:ext>
            </a:extLst>
          </p:cNvPr>
          <p:cNvCxnSpPr>
            <a:cxnSpLocks/>
            <a:stCxn id="78" idx="1"/>
            <a:endCxn id="185" idx="2"/>
          </p:cNvCxnSpPr>
          <p:nvPr/>
        </p:nvCxnSpPr>
        <p:spPr>
          <a:xfrm rot="16200000" flipV="1">
            <a:off x="6511159" y="1362876"/>
            <a:ext cx="499776" cy="1353623"/>
          </a:xfrm>
          <a:prstGeom prst="bentConnector3">
            <a:avLst>
              <a:gd name="adj1" fmla="val 10336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Verbinder: gewinkelt 183">
            <a:extLst>
              <a:ext uri="{FF2B5EF4-FFF2-40B4-BE49-F238E27FC236}">
                <a16:creationId xmlns:a16="http://schemas.microsoft.com/office/drawing/2014/main" id="{5F9FAC83-811E-2788-42E0-0AC03F8A6613}"/>
              </a:ext>
            </a:extLst>
          </p:cNvPr>
          <p:cNvCxnSpPr>
            <a:cxnSpLocks/>
            <a:stCxn id="79" idx="4"/>
            <a:endCxn id="185" idx="0"/>
          </p:cNvCxnSpPr>
          <p:nvPr/>
        </p:nvCxnSpPr>
        <p:spPr>
          <a:xfrm rot="16200000" flipH="1">
            <a:off x="4968226" y="922523"/>
            <a:ext cx="368448" cy="1361949"/>
          </a:xfrm>
          <a:prstGeom prst="bentConnector3">
            <a:avLst>
              <a:gd name="adj1" fmla="val 957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Bogen 184">
            <a:extLst>
              <a:ext uri="{FF2B5EF4-FFF2-40B4-BE49-F238E27FC236}">
                <a16:creationId xmlns:a16="http://schemas.microsoft.com/office/drawing/2014/main" id="{111D150E-7165-C8AC-3AA8-E2606CA6064B}"/>
              </a:ext>
            </a:extLst>
          </p:cNvPr>
          <p:cNvSpPr/>
          <p:nvPr/>
        </p:nvSpPr>
        <p:spPr>
          <a:xfrm rot="20931402">
            <a:off x="5831736" y="1679183"/>
            <a:ext cx="254902" cy="270498"/>
          </a:xfrm>
          <a:prstGeom prst="arc">
            <a:avLst>
              <a:gd name="adj1" fmla="val 12188052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B02182F5-4F4D-80CC-1E6C-5A9DC9C1170E}"/>
              </a:ext>
            </a:extLst>
          </p:cNvPr>
          <p:cNvSpPr/>
          <p:nvPr/>
        </p:nvSpPr>
        <p:spPr>
          <a:xfrm>
            <a:off x="4336680" y="3371040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F3D785D0-316A-0E54-92B0-623A23079313}"/>
              </a:ext>
            </a:extLst>
          </p:cNvPr>
          <p:cNvSpPr/>
          <p:nvPr/>
        </p:nvSpPr>
        <p:spPr>
          <a:xfrm>
            <a:off x="4032344" y="3371040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2" name="Ellipse 211">
            <a:extLst>
              <a:ext uri="{FF2B5EF4-FFF2-40B4-BE49-F238E27FC236}">
                <a16:creationId xmlns:a16="http://schemas.microsoft.com/office/drawing/2014/main" id="{F9C870F6-086E-421D-A6D2-2B6467AF4EB3}"/>
              </a:ext>
            </a:extLst>
          </p:cNvPr>
          <p:cNvSpPr/>
          <p:nvPr/>
        </p:nvSpPr>
        <p:spPr>
          <a:xfrm>
            <a:off x="7430231" y="2825648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7" name="Verbinder: gewinkelt 216">
            <a:extLst>
              <a:ext uri="{FF2B5EF4-FFF2-40B4-BE49-F238E27FC236}">
                <a16:creationId xmlns:a16="http://schemas.microsoft.com/office/drawing/2014/main" id="{B30C4553-C807-64E1-F28C-5B95F7BB6E34}"/>
              </a:ext>
            </a:extLst>
          </p:cNvPr>
          <p:cNvCxnSpPr>
            <a:stCxn id="205" idx="6"/>
            <a:endCxn id="212" idx="2"/>
          </p:cNvCxnSpPr>
          <p:nvPr/>
        </p:nvCxnSpPr>
        <p:spPr>
          <a:xfrm flipV="1">
            <a:off x="4440301" y="2881436"/>
            <a:ext cx="2989930" cy="545392"/>
          </a:xfrm>
          <a:prstGeom prst="bentConnector3">
            <a:avLst>
              <a:gd name="adj1" fmla="val 9417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7D381CC3-3A94-2679-8895-1114044B41BB}"/>
              </a:ext>
            </a:extLst>
          </p:cNvPr>
          <p:cNvGrpSpPr/>
          <p:nvPr/>
        </p:nvGrpSpPr>
        <p:grpSpPr>
          <a:xfrm>
            <a:off x="7560825" y="2324607"/>
            <a:ext cx="404414" cy="194727"/>
            <a:chOff x="8250529" y="1089139"/>
            <a:chExt cx="404414" cy="194727"/>
          </a:xfrm>
        </p:grpSpPr>
        <p:grpSp>
          <p:nvGrpSpPr>
            <p:cNvPr id="222" name="Gruppieren 221">
              <a:extLst>
                <a:ext uri="{FF2B5EF4-FFF2-40B4-BE49-F238E27FC236}">
                  <a16:creationId xmlns:a16="http://schemas.microsoft.com/office/drawing/2014/main" id="{10683802-2DFF-62A7-3F23-D6332E50280F}"/>
                </a:ext>
              </a:extLst>
            </p:cNvPr>
            <p:cNvGrpSpPr/>
            <p:nvPr/>
          </p:nvGrpSpPr>
          <p:grpSpPr>
            <a:xfrm>
              <a:off x="8250529" y="1216819"/>
              <a:ext cx="404414" cy="67047"/>
              <a:chOff x="8570686" y="1090063"/>
              <a:chExt cx="404414" cy="67047"/>
            </a:xfrm>
          </p:grpSpPr>
          <p:cxnSp>
            <p:nvCxnSpPr>
              <p:cNvPr id="227" name="Gerader Verbinder 226">
                <a:extLst>
                  <a:ext uri="{FF2B5EF4-FFF2-40B4-BE49-F238E27FC236}">
                    <a16:creationId xmlns:a16="http://schemas.microsoft.com/office/drawing/2014/main" id="{BABC1E82-EF9F-8DB5-73B8-2CAFFB94B4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686" y="1124459"/>
                <a:ext cx="4044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Rechteck 227">
                <a:extLst>
                  <a:ext uri="{FF2B5EF4-FFF2-40B4-BE49-F238E27FC236}">
                    <a16:creationId xmlns:a16="http://schemas.microsoft.com/office/drawing/2014/main" id="{314A0A85-CE96-4683-8DF4-40D906AA3B3A}"/>
                  </a:ext>
                </a:extLst>
              </p:cNvPr>
              <p:cNvSpPr/>
              <p:nvPr/>
            </p:nvSpPr>
            <p:spPr>
              <a:xfrm rot="10800000">
                <a:off x="8662987" y="1090063"/>
                <a:ext cx="219809" cy="6704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CEC69FF1-CB2D-079D-A3FC-C0B06AEDA8A8}"/>
                </a:ext>
              </a:extLst>
            </p:cNvPr>
            <p:cNvSpPr txBox="1"/>
            <p:nvPr/>
          </p:nvSpPr>
          <p:spPr>
            <a:xfrm>
              <a:off x="8289984" y="1089139"/>
              <a:ext cx="3255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700">
                  <a:latin typeface="Bahnschrift SemiBold" panose="020B0502040204020203" pitchFamily="34" charset="0"/>
                </a:defRPr>
              </a:lvl1pPr>
            </a:lstStyle>
            <a:p>
              <a:r>
                <a:rPr lang="de-DE" sz="500" dirty="0">
                  <a:solidFill>
                    <a:schemeClr val="bg1"/>
                  </a:solidFill>
                </a:rPr>
                <a:t>12A</a:t>
              </a:r>
            </a:p>
          </p:txBody>
        </p:sp>
      </p:grpSp>
      <p:pic>
        <p:nvPicPr>
          <p:cNvPr id="233" name="Grafik 232">
            <a:extLst>
              <a:ext uri="{FF2B5EF4-FFF2-40B4-BE49-F238E27FC236}">
                <a16:creationId xmlns:a16="http://schemas.microsoft.com/office/drawing/2014/main" id="{718000B4-FE8B-2CB7-B10E-B526536D11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43414" y="2254031"/>
            <a:ext cx="510452" cy="499773"/>
          </a:xfrm>
          <a:prstGeom prst="rect">
            <a:avLst/>
          </a:prstGeom>
        </p:spPr>
      </p:pic>
      <p:pic>
        <p:nvPicPr>
          <p:cNvPr id="235" name="Grafik 234">
            <a:extLst>
              <a:ext uri="{FF2B5EF4-FFF2-40B4-BE49-F238E27FC236}">
                <a16:creationId xmlns:a16="http://schemas.microsoft.com/office/drawing/2014/main" id="{990CCB28-4C4F-6776-3FCB-1D46AEBC0C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35785" y="2760378"/>
            <a:ext cx="729093" cy="584559"/>
          </a:xfrm>
          <a:prstGeom prst="rect">
            <a:avLst/>
          </a:prstGeom>
        </p:spPr>
      </p:pic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E798923F-C87D-699F-F846-04AA997E2301}"/>
              </a:ext>
            </a:extLst>
          </p:cNvPr>
          <p:cNvGrpSpPr/>
          <p:nvPr/>
        </p:nvGrpSpPr>
        <p:grpSpPr>
          <a:xfrm>
            <a:off x="8172503" y="1832281"/>
            <a:ext cx="1320106" cy="1514347"/>
            <a:chOff x="3933785" y="2459213"/>
            <a:chExt cx="1320106" cy="1514347"/>
          </a:xfrm>
        </p:grpSpPr>
        <p:sp>
          <p:nvSpPr>
            <p:cNvPr id="241" name="Textfeld 240">
              <a:extLst>
                <a:ext uri="{FF2B5EF4-FFF2-40B4-BE49-F238E27FC236}">
                  <a16:creationId xmlns:a16="http://schemas.microsoft.com/office/drawing/2014/main" id="{CD71ADC9-8EB6-0535-F47E-AF23E2633024}"/>
                </a:ext>
              </a:extLst>
            </p:cNvPr>
            <p:cNvSpPr txBox="1"/>
            <p:nvPr/>
          </p:nvSpPr>
          <p:spPr>
            <a:xfrm>
              <a:off x="4209084" y="2491621"/>
              <a:ext cx="978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Bahnschrift SemiBold" panose="020B0502040204020203" pitchFamily="34" charset="0"/>
                </a:rPr>
                <a:t>Kühlschrank  </a:t>
              </a:r>
            </a:p>
            <a:p>
              <a:r>
                <a:rPr lang="de-DE" sz="900" dirty="0">
                  <a:latin typeface="Bahnschrift SemiBold" panose="020B0502040204020203" pitchFamily="34" charset="0"/>
                </a:rPr>
                <a:t>Wasserpumpe</a:t>
              </a:r>
            </a:p>
          </p:txBody>
        </p:sp>
        <p:sp>
          <p:nvSpPr>
            <p:cNvPr id="245" name="Rechteck: abgerundete Ecken 244">
              <a:extLst>
                <a:ext uri="{FF2B5EF4-FFF2-40B4-BE49-F238E27FC236}">
                  <a16:creationId xmlns:a16="http://schemas.microsoft.com/office/drawing/2014/main" id="{086C8417-10D8-977C-6837-EEFDE59D5CD8}"/>
                </a:ext>
              </a:extLst>
            </p:cNvPr>
            <p:cNvSpPr/>
            <p:nvPr/>
          </p:nvSpPr>
          <p:spPr>
            <a:xfrm>
              <a:off x="3933785" y="2459213"/>
              <a:ext cx="1320106" cy="151434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  <a:alpha val="68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1" name="Ellipse 250">
            <a:extLst>
              <a:ext uri="{FF2B5EF4-FFF2-40B4-BE49-F238E27FC236}">
                <a16:creationId xmlns:a16="http://schemas.microsoft.com/office/drawing/2014/main" id="{81B8196D-8D96-BB16-B098-92F90E4603DD}"/>
              </a:ext>
            </a:extLst>
          </p:cNvPr>
          <p:cNvSpPr/>
          <p:nvPr/>
        </p:nvSpPr>
        <p:spPr>
          <a:xfrm>
            <a:off x="8150665" y="2446265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2" name="Ellipse 251">
            <a:extLst>
              <a:ext uri="{FF2B5EF4-FFF2-40B4-BE49-F238E27FC236}">
                <a16:creationId xmlns:a16="http://schemas.microsoft.com/office/drawing/2014/main" id="{FBDF4B2B-6E6D-8FC9-2548-9993DBEAA8DB}"/>
              </a:ext>
            </a:extLst>
          </p:cNvPr>
          <p:cNvSpPr/>
          <p:nvPr/>
        </p:nvSpPr>
        <p:spPr>
          <a:xfrm>
            <a:off x="7984101" y="2443320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4" name="Verbinder: gewinkelt 253">
            <a:extLst>
              <a:ext uri="{FF2B5EF4-FFF2-40B4-BE49-F238E27FC236}">
                <a16:creationId xmlns:a16="http://schemas.microsoft.com/office/drawing/2014/main" id="{8CB7EB0F-FBA2-1E18-E16F-0F12AC1C5F62}"/>
              </a:ext>
            </a:extLst>
          </p:cNvPr>
          <p:cNvCxnSpPr>
            <a:stCxn id="252" idx="6"/>
            <a:endCxn id="251" idx="2"/>
          </p:cNvCxnSpPr>
          <p:nvPr/>
        </p:nvCxnSpPr>
        <p:spPr>
          <a:xfrm>
            <a:off x="8087722" y="2499108"/>
            <a:ext cx="62943" cy="2945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Ellipse 256">
            <a:extLst>
              <a:ext uri="{FF2B5EF4-FFF2-40B4-BE49-F238E27FC236}">
                <a16:creationId xmlns:a16="http://schemas.microsoft.com/office/drawing/2014/main" id="{066BA031-01B2-E306-93C4-BACAE4DBBEF0}"/>
              </a:ext>
            </a:extLst>
          </p:cNvPr>
          <p:cNvSpPr/>
          <p:nvPr/>
        </p:nvSpPr>
        <p:spPr>
          <a:xfrm>
            <a:off x="4165353" y="1307698"/>
            <a:ext cx="103621" cy="111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A3200CA-AC29-922A-1381-39769C964AB5}"/>
              </a:ext>
            </a:extLst>
          </p:cNvPr>
          <p:cNvSpPr/>
          <p:nvPr/>
        </p:nvSpPr>
        <p:spPr>
          <a:xfrm>
            <a:off x="7685910" y="2996879"/>
            <a:ext cx="152400" cy="1427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98FA0F-C0FD-874A-D69F-E673F4F31E3B}"/>
              </a:ext>
            </a:extLst>
          </p:cNvPr>
          <p:cNvSpPr/>
          <p:nvPr/>
        </p:nvSpPr>
        <p:spPr>
          <a:xfrm>
            <a:off x="3500710" y="6359029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7044426-BBD5-A50A-BE0A-5AFD11D15BD5}"/>
              </a:ext>
            </a:extLst>
          </p:cNvPr>
          <p:cNvSpPr/>
          <p:nvPr/>
        </p:nvSpPr>
        <p:spPr>
          <a:xfrm>
            <a:off x="6300466" y="6306336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86EBF11-F0BA-E1EB-5B74-0F3691A6A8CF}"/>
              </a:ext>
            </a:extLst>
          </p:cNvPr>
          <p:cNvCxnSpPr>
            <a:stCxn id="20" idx="6"/>
            <a:endCxn id="21" idx="2"/>
          </p:cNvCxnSpPr>
          <p:nvPr/>
        </p:nvCxnSpPr>
        <p:spPr>
          <a:xfrm flipV="1">
            <a:off x="3604331" y="6362124"/>
            <a:ext cx="2696135" cy="5269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D6F9855-E7CF-D3A8-C61B-E94F6583698C}"/>
              </a:ext>
            </a:extLst>
          </p:cNvPr>
          <p:cNvGrpSpPr/>
          <p:nvPr/>
        </p:nvGrpSpPr>
        <p:grpSpPr>
          <a:xfrm>
            <a:off x="3800849" y="5195323"/>
            <a:ext cx="2068438" cy="1477792"/>
            <a:chOff x="7285464" y="4244065"/>
            <a:chExt cx="3256214" cy="2571832"/>
          </a:xfrm>
        </p:grpSpPr>
        <p:pic>
          <p:nvPicPr>
            <p:cNvPr id="126" name="Grafik 125">
              <a:extLst>
                <a:ext uri="{FF2B5EF4-FFF2-40B4-BE49-F238E27FC236}">
                  <a16:creationId xmlns:a16="http://schemas.microsoft.com/office/drawing/2014/main" id="{C69C6C8F-CFD5-1DE7-841D-21001FDD9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285464" y="4244065"/>
              <a:ext cx="3256214" cy="2571832"/>
            </a:xfrm>
            <a:prstGeom prst="rect">
              <a:avLst/>
            </a:prstGeom>
          </p:spPr>
        </p:pic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C3FF3402-05FE-E9C8-CB67-F67CB83C988C}"/>
                </a:ext>
              </a:extLst>
            </p:cNvPr>
            <p:cNvSpPr txBox="1"/>
            <p:nvPr/>
          </p:nvSpPr>
          <p:spPr>
            <a:xfrm>
              <a:off x="7967947" y="4976235"/>
              <a:ext cx="565388" cy="251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" b="1" dirty="0"/>
                <a:t>Display</a:t>
              </a:r>
            </a:p>
          </p:txBody>
        </p:sp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7D19E103-66F9-1721-58DE-42EFBFB7C099}"/>
                </a:ext>
              </a:extLst>
            </p:cNvPr>
            <p:cNvSpPr txBox="1"/>
            <p:nvPr/>
          </p:nvSpPr>
          <p:spPr>
            <a:xfrm>
              <a:off x="8685432" y="4934671"/>
              <a:ext cx="944880" cy="35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" b="1" dirty="0"/>
                <a:t>Stand</a:t>
              </a:r>
            </a:p>
            <a:p>
              <a:r>
                <a:rPr lang="de-DE" sz="400" b="1" dirty="0"/>
                <a:t>Heizung</a:t>
              </a:r>
            </a:p>
          </p:txBody>
        </p:sp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41ACA805-F4D5-B90B-C2B4-6AAD75348D28}"/>
                </a:ext>
              </a:extLst>
            </p:cNvPr>
            <p:cNvSpPr txBox="1"/>
            <p:nvPr/>
          </p:nvSpPr>
          <p:spPr>
            <a:xfrm>
              <a:off x="9388394" y="4919482"/>
              <a:ext cx="565388" cy="45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" b="1" dirty="0"/>
                <a:t>LED</a:t>
              </a:r>
            </a:p>
            <a:p>
              <a:r>
                <a:rPr lang="de-DE" sz="400" b="1" dirty="0"/>
                <a:t>Eingang</a:t>
              </a: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5955401B-9696-89E6-5E6F-9E405629855A}"/>
                </a:ext>
              </a:extLst>
            </p:cNvPr>
            <p:cNvSpPr txBox="1"/>
            <p:nvPr/>
          </p:nvSpPr>
          <p:spPr>
            <a:xfrm>
              <a:off x="8664484" y="5712320"/>
              <a:ext cx="603054" cy="35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" b="1" dirty="0"/>
                <a:t>Inverter ECO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F880F26A-53BC-5373-6B00-994FA31E1828}"/>
                </a:ext>
              </a:extLst>
            </p:cNvPr>
            <p:cNvSpPr txBox="1"/>
            <p:nvPr/>
          </p:nvSpPr>
          <p:spPr>
            <a:xfrm>
              <a:off x="9375516" y="5701845"/>
              <a:ext cx="603054" cy="35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" b="1" dirty="0"/>
                <a:t>Inverter AN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B6B58A8-6EEE-E738-5C13-A31E5E307291}"/>
                </a:ext>
              </a:extLst>
            </p:cNvPr>
            <p:cNvSpPr txBox="1"/>
            <p:nvPr/>
          </p:nvSpPr>
          <p:spPr>
            <a:xfrm>
              <a:off x="7967947" y="5680003"/>
              <a:ext cx="565388" cy="37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00" b="1" dirty="0"/>
                <a:t>Laden</a:t>
              </a:r>
            </a:p>
            <a:p>
              <a:r>
                <a:rPr lang="de-DE" sz="300" b="1" dirty="0"/>
                <a:t>Starter</a:t>
              </a:r>
            </a:p>
            <a:p>
              <a:r>
                <a:rPr lang="de-DE" sz="300" b="1" dirty="0"/>
                <a:t>Batterie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40B99D7C-14D3-6C08-1BDE-7DD449506A54}"/>
              </a:ext>
            </a:extLst>
          </p:cNvPr>
          <p:cNvSpPr txBox="1"/>
          <p:nvPr/>
        </p:nvSpPr>
        <p:spPr>
          <a:xfrm>
            <a:off x="877774" y="6285938"/>
            <a:ext cx="152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>
                <a:latin typeface="Bahnschrift SemiBold" panose="020B0502040204020203" pitchFamily="34" charset="0"/>
              </a:defRPr>
            </a:lvl1pPr>
          </a:lstStyle>
          <a:p>
            <a:r>
              <a:rPr lang="de-DE" dirty="0"/>
              <a:t>Integrierter Batterie-sensor IBX 200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87F6B594-428F-C5E1-ED6D-829CDEF370F9}"/>
              </a:ext>
            </a:extLst>
          </p:cNvPr>
          <p:cNvSpPr/>
          <p:nvPr/>
        </p:nvSpPr>
        <p:spPr>
          <a:xfrm>
            <a:off x="3533335" y="767153"/>
            <a:ext cx="103621" cy="1115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5494BE1-B9F2-7BBF-7317-E1DCD2613D15}"/>
              </a:ext>
            </a:extLst>
          </p:cNvPr>
          <p:cNvSpPr/>
          <p:nvPr/>
        </p:nvSpPr>
        <p:spPr>
          <a:xfrm>
            <a:off x="11243869" y="3491023"/>
            <a:ext cx="103621" cy="1115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7F55801-B922-6438-691C-69E9BE458F84}"/>
              </a:ext>
            </a:extLst>
          </p:cNvPr>
          <p:cNvSpPr/>
          <p:nvPr/>
        </p:nvSpPr>
        <p:spPr>
          <a:xfrm>
            <a:off x="11347490" y="3491023"/>
            <a:ext cx="103621" cy="1115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6B55CA0-39EE-CDCD-0421-650DC1882C38}"/>
              </a:ext>
            </a:extLst>
          </p:cNvPr>
          <p:cNvSpPr/>
          <p:nvPr/>
        </p:nvSpPr>
        <p:spPr>
          <a:xfrm>
            <a:off x="11432271" y="3497284"/>
            <a:ext cx="103621" cy="11157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CE93D1A-136E-55D0-037C-D08B51117A15}"/>
              </a:ext>
            </a:extLst>
          </p:cNvPr>
          <p:cNvSpPr/>
          <p:nvPr/>
        </p:nvSpPr>
        <p:spPr>
          <a:xfrm>
            <a:off x="11241032" y="5344481"/>
            <a:ext cx="103621" cy="1115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6A9E8DB-A81A-255E-FDB4-D11D3C293182}"/>
              </a:ext>
            </a:extLst>
          </p:cNvPr>
          <p:cNvSpPr/>
          <p:nvPr/>
        </p:nvSpPr>
        <p:spPr>
          <a:xfrm>
            <a:off x="11344653" y="5344481"/>
            <a:ext cx="103621" cy="1115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388B543-6E40-0F47-C69E-6C7BDA888B96}"/>
              </a:ext>
            </a:extLst>
          </p:cNvPr>
          <p:cNvSpPr/>
          <p:nvPr/>
        </p:nvSpPr>
        <p:spPr>
          <a:xfrm>
            <a:off x="11429434" y="5350742"/>
            <a:ext cx="103621" cy="11157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6EED7D8-BEA0-5D6D-DED7-CBF6D069D8EB}"/>
              </a:ext>
            </a:extLst>
          </p:cNvPr>
          <p:cNvCxnSpPr>
            <a:stCxn id="25" idx="4"/>
            <a:endCxn id="29" idx="0"/>
          </p:cNvCxnSpPr>
          <p:nvPr/>
        </p:nvCxnSpPr>
        <p:spPr>
          <a:xfrm flipH="1">
            <a:off x="11292843" y="3602598"/>
            <a:ext cx="2837" cy="174188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EE557862-BDC8-7F6E-CE6E-2FDA7AD1C7C8}"/>
              </a:ext>
            </a:extLst>
          </p:cNvPr>
          <p:cNvCxnSpPr>
            <a:stCxn id="26" idx="4"/>
            <a:endCxn id="30" idx="0"/>
          </p:cNvCxnSpPr>
          <p:nvPr/>
        </p:nvCxnSpPr>
        <p:spPr>
          <a:xfrm flipH="1">
            <a:off x="11396464" y="3602598"/>
            <a:ext cx="2837" cy="174188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43B8BC73-C09E-DC3A-ACCE-220D5D55E00A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1477505" y="3627692"/>
            <a:ext cx="3740" cy="1723050"/>
          </a:xfrm>
          <a:prstGeom prst="line">
            <a:avLst/>
          </a:prstGeom>
          <a:solidFill>
            <a:srgbClr val="00B050"/>
          </a:solidFill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83E1E62F-8635-599E-54D4-171BA54A11EC}"/>
              </a:ext>
            </a:extLst>
          </p:cNvPr>
          <p:cNvCxnSpPr>
            <a:cxnSpLocks/>
            <a:stCxn id="28" idx="4"/>
            <a:endCxn id="31" idx="0"/>
          </p:cNvCxnSpPr>
          <p:nvPr/>
        </p:nvCxnSpPr>
        <p:spPr>
          <a:xfrm flipH="1">
            <a:off x="11481245" y="3608859"/>
            <a:ext cx="2837" cy="1741883"/>
          </a:xfrm>
          <a:prstGeom prst="line">
            <a:avLst/>
          </a:prstGeom>
          <a:solidFill>
            <a:srgbClr val="00B050"/>
          </a:solidFill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Grafik 156">
            <a:extLst>
              <a:ext uri="{FF2B5EF4-FFF2-40B4-BE49-F238E27FC236}">
                <a16:creationId xmlns:a16="http://schemas.microsoft.com/office/drawing/2014/main" id="{8D015FB6-2DD1-6F95-4C18-2F72D014E9D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60633" y="4286968"/>
            <a:ext cx="568039" cy="4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9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1F89CC3-4353-B5E6-FE95-6CAF34121D61}"/>
              </a:ext>
            </a:extLst>
          </p:cNvPr>
          <p:cNvGrpSpPr/>
          <p:nvPr/>
        </p:nvGrpSpPr>
        <p:grpSpPr>
          <a:xfrm>
            <a:off x="1153178" y="1849208"/>
            <a:ext cx="3256214" cy="2571832"/>
            <a:chOff x="7285464" y="4244065"/>
            <a:chExt cx="3256214" cy="257183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D78501C-AF30-47C0-7C3F-EDDCAF0FB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5464" y="4244065"/>
              <a:ext cx="3256214" cy="2571832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0DAAE31-947E-9DB1-229B-98F9C659833C}"/>
                </a:ext>
              </a:extLst>
            </p:cNvPr>
            <p:cNvSpPr txBox="1"/>
            <p:nvPr/>
          </p:nvSpPr>
          <p:spPr>
            <a:xfrm>
              <a:off x="7967947" y="4976235"/>
              <a:ext cx="5653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/>
                <a:t>Display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7FD0AA1-15D4-CCB5-A438-0C62AFA868BA}"/>
                </a:ext>
              </a:extLst>
            </p:cNvPr>
            <p:cNvSpPr txBox="1"/>
            <p:nvPr/>
          </p:nvSpPr>
          <p:spPr>
            <a:xfrm>
              <a:off x="9375517" y="4913058"/>
              <a:ext cx="944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/>
                <a:t>Stand</a:t>
              </a:r>
            </a:p>
            <a:p>
              <a:r>
                <a:rPr lang="de-DE" sz="900" b="1" dirty="0"/>
                <a:t>Heizung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5251524-D166-A6FE-F0FA-33DF37859113}"/>
                </a:ext>
              </a:extLst>
            </p:cNvPr>
            <p:cNvSpPr txBox="1"/>
            <p:nvPr/>
          </p:nvSpPr>
          <p:spPr>
            <a:xfrm>
              <a:off x="8664484" y="4913058"/>
              <a:ext cx="565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/>
                <a:t>LED</a:t>
              </a:r>
            </a:p>
            <a:p>
              <a:r>
                <a:rPr lang="de-DE" sz="900" b="1" dirty="0"/>
                <a:t>Treppe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4CDADC7-98BA-C2DD-4D38-2283A49FD849}"/>
                </a:ext>
              </a:extLst>
            </p:cNvPr>
            <p:cNvSpPr txBox="1"/>
            <p:nvPr/>
          </p:nvSpPr>
          <p:spPr>
            <a:xfrm>
              <a:off x="8664484" y="5712321"/>
              <a:ext cx="603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/>
                <a:t>Inverter ECO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7D18E09-7582-F04C-8AB7-626DB6197856}"/>
                </a:ext>
              </a:extLst>
            </p:cNvPr>
            <p:cNvSpPr txBox="1"/>
            <p:nvPr/>
          </p:nvSpPr>
          <p:spPr>
            <a:xfrm>
              <a:off x="9375517" y="5701846"/>
              <a:ext cx="603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/>
                <a:t>Inverter AN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F54087AF-C12D-6094-56B1-864644DEE365}"/>
                </a:ext>
              </a:extLst>
            </p:cNvPr>
            <p:cNvSpPr txBox="1"/>
            <p:nvPr/>
          </p:nvSpPr>
          <p:spPr>
            <a:xfrm>
              <a:off x="7967947" y="5680002"/>
              <a:ext cx="565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/>
                <a:t>Laden</a:t>
              </a:r>
            </a:p>
            <a:p>
              <a:r>
                <a:rPr lang="de-DE" sz="800" b="1" dirty="0"/>
                <a:t>Starter</a:t>
              </a:r>
            </a:p>
            <a:p>
              <a:r>
                <a:rPr lang="de-DE" sz="800" b="1" dirty="0"/>
                <a:t>Batterie</a:t>
              </a: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7AC480F5-F012-5417-A467-EA85935F2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540" y="571270"/>
            <a:ext cx="2790235" cy="574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Breitbild</PresentationFormat>
  <Paragraphs>68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Bahnschrift SemiBold</vt:lpstr>
      <vt:lpstr>Calibri</vt:lpstr>
      <vt:lpstr>Calibri Light</vt:lpstr>
      <vt:lpstr>Office</vt:lpstr>
      <vt:lpstr>VW T4 Schaltplan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duronflo</dc:creator>
  <cp:lastModifiedBy>duronflo</cp:lastModifiedBy>
  <cp:revision>12</cp:revision>
  <cp:lastPrinted>2023-01-24T19:50:40Z</cp:lastPrinted>
  <dcterms:created xsi:type="dcterms:W3CDTF">2023-01-22T17:20:18Z</dcterms:created>
  <dcterms:modified xsi:type="dcterms:W3CDTF">2023-01-31T18:21:01Z</dcterms:modified>
</cp:coreProperties>
</file>